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62" r:id="rId5"/>
    <p:sldId id="260" r:id="rId6"/>
    <p:sldId id="263" r:id="rId7"/>
    <p:sldId id="261" r:id="rId8"/>
    <p:sldId id="259" r:id="rId9"/>
    <p:sldId id="267" r:id="rId10"/>
    <p:sldId id="264" r:id="rId11"/>
    <p:sldId id="265" r:id="rId12"/>
    <p:sldId id="266" r:id="rId13"/>
    <p:sldId id="268" r:id="rId14"/>
    <p:sldId id="270" r:id="rId15"/>
    <p:sldId id="273" r:id="rId16"/>
    <p:sldId id="274" r:id="rId17"/>
    <p:sldId id="275" r:id="rId18"/>
    <p:sldId id="315" r:id="rId19"/>
    <p:sldId id="314" r:id="rId20"/>
    <p:sldId id="271" r:id="rId21"/>
    <p:sldId id="276" r:id="rId22"/>
    <p:sldId id="277" r:id="rId23"/>
    <p:sldId id="278" r:id="rId24"/>
    <p:sldId id="272" r:id="rId25"/>
    <p:sldId id="279" r:id="rId26"/>
    <p:sldId id="280" r:id="rId27"/>
    <p:sldId id="281" r:id="rId28"/>
    <p:sldId id="316" r:id="rId29"/>
    <p:sldId id="317" r:id="rId30"/>
    <p:sldId id="319" r:id="rId31"/>
    <p:sldId id="282" r:id="rId32"/>
    <p:sldId id="320" r:id="rId3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918" autoAdjust="0"/>
  </p:normalViewPr>
  <p:slideViewPr>
    <p:cSldViewPr snapToGrid="0">
      <p:cViewPr varScale="1">
        <p:scale>
          <a:sx n="81" d="100"/>
          <a:sy n="81" d="100"/>
        </p:scale>
        <p:origin x="1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6A613-E22D-4D9C-8640-6FF4B1F8596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8F7EDB7-AD55-4F42-A0D0-5ED1B3A72901}">
      <dgm:prSet phldrT="[Text]"/>
      <dgm:spPr>
        <a:solidFill>
          <a:srgbClr val="014067"/>
        </a:solidFill>
      </dgm:spPr>
      <dgm:t>
        <a:bodyPr/>
        <a:lstStyle/>
        <a:p>
          <a:r>
            <a:rPr lang="en-US" b="1" dirty="0"/>
            <a:t>Binary</a:t>
          </a:r>
          <a:endParaRPr lang="id-ID" b="1" dirty="0"/>
        </a:p>
      </dgm:t>
    </dgm:pt>
    <dgm:pt modelId="{416E20C8-B104-47FD-9AF3-F0E406D3AF88}" type="parTrans" cxnId="{D4937B0C-72D9-4EC6-9294-8211AF2886CB}">
      <dgm:prSet/>
      <dgm:spPr/>
      <dgm:t>
        <a:bodyPr/>
        <a:lstStyle/>
        <a:p>
          <a:endParaRPr lang="id-ID"/>
        </a:p>
      </dgm:t>
    </dgm:pt>
    <dgm:pt modelId="{E01B4CD6-3C99-4424-A5AE-BB3CD0C0686D}" type="sibTrans" cxnId="{D4937B0C-72D9-4EC6-9294-8211AF2886CB}">
      <dgm:prSet/>
      <dgm:spPr/>
      <dgm:t>
        <a:bodyPr/>
        <a:lstStyle/>
        <a:p>
          <a:endParaRPr lang="id-ID"/>
        </a:p>
      </dgm:t>
    </dgm:pt>
    <dgm:pt modelId="{6BA01A81-47B9-469B-B4D5-6E009C3FE3F5}">
      <dgm:prSet phldrT="[Text]"/>
      <dgm:spPr>
        <a:solidFill>
          <a:schemeClr val="bg2"/>
        </a:solidFill>
      </dgm:spPr>
      <dgm:t>
        <a:bodyPr/>
        <a:lstStyle/>
        <a:p>
          <a:r>
            <a:rPr lang="en-US" b="1" dirty="0">
              <a:solidFill>
                <a:srgbClr val="FF0000"/>
              </a:solidFill>
            </a:rPr>
            <a:t>Assembly</a:t>
          </a:r>
          <a:endParaRPr lang="id-ID" b="1" dirty="0">
            <a:solidFill>
              <a:srgbClr val="FF0000"/>
            </a:solidFill>
          </a:endParaRPr>
        </a:p>
      </dgm:t>
    </dgm:pt>
    <dgm:pt modelId="{9D8FB20A-867F-411E-B1D2-95956B3C71CD}" type="parTrans" cxnId="{6E1BC93F-5CF6-4437-8004-3B3C906D5C94}">
      <dgm:prSet/>
      <dgm:spPr/>
      <dgm:t>
        <a:bodyPr/>
        <a:lstStyle/>
        <a:p>
          <a:endParaRPr lang="id-ID"/>
        </a:p>
      </dgm:t>
    </dgm:pt>
    <dgm:pt modelId="{25865F30-614B-40B6-ADE4-7E77F01D7F31}" type="sibTrans" cxnId="{6E1BC93F-5CF6-4437-8004-3B3C906D5C94}">
      <dgm:prSet/>
      <dgm:spPr/>
      <dgm:t>
        <a:bodyPr/>
        <a:lstStyle/>
        <a:p>
          <a:endParaRPr lang="id-ID"/>
        </a:p>
      </dgm:t>
    </dgm:pt>
    <dgm:pt modelId="{4B5B5377-3E4B-438E-B375-4A6AFD697B8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accent1"/>
              </a:solidFill>
            </a:rPr>
            <a:t>Code</a:t>
          </a:r>
          <a:endParaRPr lang="id-ID" b="1" dirty="0">
            <a:solidFill>
              <a:schemeClr val="accent1"/>
            </a:solidFill>
          </a:endParaRPr>
        </a:p>
      </dgm:t>
    </dgm:pt>
    <dgm:pt modelId="{20C3D762-3D7E-4C5B-ABC5-1EBE19605C7F}" type="parTrans" cxnId="{B91B567F-8A02-4E70-9925-E44945368976}">
      <dgm:prSet/>
      <dgm:spPr/>
      <dgm:t>
        <a:bodyPr/>
        <a:lstStyle/>
        <a:p>
          <a:endParaRPr lang="id-ID"/>
        </a:p>
      </dgm:t>
    </dgm:pt>
    <dgm:pt modelId="{7BCE9B54-2840-479A-AE70-ED8CE4E07847}" type="sibTrans" cxnId="{B91B567F-8A02-4E70-9925-E44945368976}">
      <dgm:prSet/>
      <dgm:spPr/>
      <dgm:t>
        <a:bodyPr/>
        <a:lstStyle/>
        <a:p>
          <a:endParaRPr lang="id-ID"/>
        </a:p>
      </dgm:t>
    </dgm:pt>
    <dgm:pt modelId="{2D781290-AAD8-46EF-981A-19E32A8BC19E}" type="pres">
      <dgm:prSet presAssocID="{F796A613-E22D-4D9C-8640-6FF4B1F85966}" presName="Name0" presStyleCnt="0">
        <dgm:presLayoutVars>
          <dgm:dir/>
          <dgm:animLvl val="lvl"/>
          <dgm:resizeHandles val="exact"/>
        </dgm:presLayoutVars>
      </dgm:prSet>
      <dgm:spPr/>
    </dgm:pt>
    <dgm:pt modelId="{3B1D7917-789F-4637-AB49-C18BE14F02D2}" type="pres">
      <dgm:prSet presAssocID="{78F7EDB7-AD55-4F42-A0D0-5ED1B3A7290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8042A5-A39B-4DC1-B564-9E186FBA044A}" type="pres">
      <dgm:prSet presAssocID="{E01B4CD6-3C99-4424-A5AE-BB3CD0C0686D}" presName="parTxOnlySpace" presStyleCnt="0"/>
      <dgm:spPr/>
    </dgm:pt>
    <dgm:pt modelId="{5ACBAE19-0DC0-4C6E-AA4E-2010C1E58861}" type="pres">
      <dgm:prSet presAssocID="{6BA01A81-47B9-469B-B4D5-6E009C3FE3F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FC2351-07CB-41C9-B504-C45D36B42E8E}" type="pres">
      <dgm:prSet presAssocID="{25865F30-614B-40B6-ADE4-7E77F01D7F31}" presName="parTxOnlySpace" presStyleCnt="0"/>
      <dgm:spPr/>
    </dgm:pt>
    <dgm:pt modelId="{C78B1ACD-8240-4979-B5BA-DB11913B15FF}" type="pres">
      <dgm:prSet presAssocID="{4B5B5377-3E4B-438E-B375-4A6AFD697B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4937B0C-72D9-4EC6-9294-8211AF2886CB}" srcId="{F796A613-E22D-4D9C-8640-6FF4B1F85966}" destId="{78F7EDB7-AD55-4F42-A0D0-5ED1B3A72901}" srcOrd="0" destOrd="0" parTransId="{416E20C8-B104-47FD-9AF3-F0E406D3AF88}" sibTransId="{E01B4CD6-3C99-4424-A5AE-BB3CD0C0686D}"/>
    <dgm:cxn modelId="{C1D80217-AE06-4D45-8200-2BBF8CF518E2}" type="presOf" srcId="{6BA01A81-47B9-469B-B4D5-6E009C3FE3F5}" destId="{5ACBAE19-0DC0-4C6E-AA4E-2010C1E58861}" srcOrd="0" destOrd="0" presId="urn:microsoft.com/office/officeart/2005/8/layout/chevron1"/>
    <dgm:cxn modelId="{1C1DAD3A-7C82-4B83-B5DD-024A8656522B}" type="presOf" srcId="{F796A613-E22D-4D9C-8640-6FF4B1F85966}" destId="{2D781290-AAD8-46EF-981A-19E32A8BC19E}" srcOrd="0" destOrd="0" presId="urn:microsoft.com/office/officeart/2005/8/layout/chevron1"/>
    <dgm:cxn modelId="{6E1BC93F-5CF6-4437-8004-3B3C906D5C94}" srcId="{F796A613-E22D-4D9C-8640-6FF4B1F85966}" destId="{6BA01A81-47B9-469B-B4D5-6E009C3FE3F5}" srcOrd="1" destOrd="0" parTransId="{9D8FB20A-867F-411E-B1D2-95956B3C71CD}" sibTransId="{25865F30-614B-40B6-ADE4-7E77F01D7F31}"/>
    <dgm:cxn modelId="{2E028665-2D0F-442D-B0DF-3E181E9CEF5B}" type="presOf" srcId="{78F7EDB7-AD55-4F42-A0D0-5ED1B3A72901}" destId="{3B1D7917-789F-4637-AB49-C18BE14F02D2}" srcOrd="0" destOrd="0" presId="urn:microsoft.com/office/officeart/2005/8/layout/chevron1"/>
    <dgm:cxn modelId="{B91B567F-8A02-4E70-9925-E44945368976}" srcId="{F796A613-E22D-4D9C-8640-6FF4B1F85966}" destId="{4B5B5377-3E4B-438E-B375-4A6AFD697B88}" srcOrd="2" destOrd="0" parTransId="{20C3D762-3D7E-4C5B-ABC5-1EBE19605C7F}" sibTransId="{7BCE9B54-2840-479A-AE70-ED8CE4E07847}"/>
    <dgm:cxn modelId="{51C6F8FE-A56B-49C5-AE01-253C98C6858B}" type="presOf" srcId="{4B5B5377-3E4B-438E-B375-4A6AFD697B88}" destId="{C78B1ACD-8240-4979-B5BA-DB11913B15FF}" srcOrd="0" destOrd="0" presId="urn:microsoft.com/office/officeart/2005/8/layout/chevron1"/>
    <dgm:cxn modelId="{BDA4DF0C-1933-4F78-8E13-7BF8683F8A14}" type="presParOf" srcId="{2D781290-AAD8-46EF-981A-19E32A8BC19E}" destId="{3B1D7917-789F-4637-AB49-C18BE14F02D2}" srcOrd="0" destOrd="0" presId="urn:microsoft.com/office/officeart/2005/8/layout/chevron1"/>
    <dgm:cxn modelId="{A3EDEFFE-16B7-49E3-87FB-26413CFB1AE6}" type="presParOf" srcId="{2D781290-AAD8-46EF-981A-19E32A8BC19E}" destId="{738042A5-A39B-4DC1-B564-9E186FBA044A}" srcOrd="1" destOrd="0" presId="urn:microsoft.com/office/officeart/2005/8/layout/chevron1"/>
    <dgm:cxn modelId="{111C2D3D-904E-4D11-8AF9-701EB2EC7FD0}" type="presParOf" srcId="{2D781290-AAD8-46EF-981A-19E32A8BC19E}" destId="{5ACBAE19-0DC0-4C6E-AA4E-2010C1E58861}" srcOrd="2" destOrd="0" presId="urn:microsoft.com/office/officeart/2005/8/layout/chevron1"/>
    <dgm:cxn modelId="{361FDBA0-6CDE-4F78-BEF6-70BD3FDF2CDD}" type="presParOf" srcId="{2D781290-AAD8-46EF-981A-19E32A8BC19E}" destId="{92FC2351-07CB-41C9-B504-C45D36B42E8E}" srcOrd="3" destOrd="0" presId="urn:microsoft.com/office/officeart/2005/8/layout/chevron1"/>
    <dgm:cxn modelId="{35EE656E-5CB3-4AB5-B813-90BF2B8AF596}" type="presParOf" srcId="{2D781290-AAD8-46EF-981A-19E32A8BC19E}" destId="{C78B1ACD-8240-4979-B5BA-DB11913B15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6A613-E22D-4D9C-8640-6FF4B1F8596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8F7EDB7-AD55-4F42-A0D0-5ED1B3A72901}">
      <dgm:prSet phldrT="[Text]"/>
      <dgm:spPr>
        <a:solidFill>
          <a:srgbClr val="014067"/>
        </a:solidFill>
      </dgm:spPr>
      <dgm:t>
        <a:bodyPr/>
        <a:lstStyle/>
        <a:p>
          <a:r>
            <a:rPr lang="en-US" b="1" dirty="0"/>
            <a:t>Binary</a:t>
          </a:r>
          <a:endParaRPr lang="id-ID" b="1" dirty="0"/>
        </a:p>
      </dgm:t>
    </dgm:pt>
    <dgm:pt modelId="{416E20C8-B104-47FD-9AF3-F0E406D3AF88}" type="parTrans" cxnId="{D4937B0C-72D9-4EC6-9294-8211AF2886CB}">
      <dgm:prSet/>
      <dgm:spPr/>
      <dgm:t>
        <a:bodyPr/>
        <a:lstStyle/>
        <a:p>
          <a:endParaRPr lang="id-ID"/>
        </a:p>
      </dgm:t>
    </dgm:pt>
    <dgm:pt modelId="{E01B4CD6-3C99-4424-A5AE-BB3CD0C0686D}" type="sibTrans" cxnId="{D4937B0C-72D9-4EC6-9294-8211AF2886CB}">
      <dgm:prSet/>
      <dgm:spPr/>
      <dgm:t>
        <a:bodyPr/>
        <a:lstStyle/>
        <a:p>
          <a:endParaRPr lang="id-ID"/>
        </a:p>
      </dgm:t>
    </dgm:pt>
    <dgm:pt modelId="{6BA01A81-47B9-469B-B4D5-6E009C3FE3F5}">
      <dgm:prSet phldrT="[Text]"/>
      <dgm:spPr>
        <a:solidFill>
          <a:schemeClr val="bg2"/>
        </a:solidFill>
      </dgm:spPr>
      <dgm:t>
        <a:bodyPr/>
        <a:lstStyle/>
        <a:p>
          <a:r>
            <a:rPr lang="en-US" b="1" dirty="0">
              <a:solidFill>
                <a:srgbClr val="FF0000"/>
              </a:solidFill>
            </a:rPr>
            <a:t>Assembly</a:t>
          </a:r>
          <a:endParaRPr lang="id-ID" b="1" dirty="0">
            <a:solidFill>
              <a:srgbClr val="FF0000"/>
            </a:solidFill>
          </a:endParaRPr>
        </a:p>
      </dgm:t>
    </dgm:pt>
    <dgm:pt modelId="{9D8FB20A-867F-411E-B1D2-95956B3C71CD}" type="parTrans" cxnId="{6E1BC93F-5CF6-4437-8004-3B3C906D5C94}">
      <dgm:prSet/>
      <dgm:spPr/>
      <dgm:t>
        <a:bodyPr/>
        <a:lstStyle/>
        <a:p>
          <a:endParaRPr lang="id-ID"/>
        </a:p>
      </dgm:t>
    </dgm:pt>
    <dgm:pt modelId="{25865F30-614B-40B6-ADE4-7E77F01D7F31}" type="sibTrans" cxnId="{6E1BC93F-5CF6-4437-8004-3B3C906D5C94}">
      <dgm:prSet/>
      <dgm:spPr/>
      <dgm:t>
        <a:bodyPr/>
        <a:lstStyle/>
        <a:p>
          <a:endParaRPr lang="id-ID"/>
        </a:p>
      </dgm:t>
    </dgm:pt>
    <dgm:pt modelId="{4B5B5377-3E4B-438E-B375-4A6AFD697B8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accent1"/>
              </a:solidFill>
            </a:rPr>
            <a:t>Code</a:t>
          </a:r>
          <a:endParaRPr lang="id-ID" b="1" dirty="0">
            <a:solidFill>
              <a:schemeClr val="accent1"/>
            </a:solidFill>
          </a:endParaRPr>
        </a:p>
      </dgm:t>
    </dgm:pt>
    <dgm:pt modelId="{20C3D762-3D7E-4C5B-ABC5-1EBE19605C7F}" type="parTrans" cxnId="{B91B567F-8A02-4E70-9925-E44945368976}">
      <dgm:prSet/>
      <dgm:spPr/>
      <dgm:t>
        <a:bodyPr/>
        <a:lstStyle/>
        <a:p>
          <a:endParaRPr lang="id-ID"/>
        </a:p>
      </dgm:t>
    </dgm:pt>
    <dgm:pt modelId="{7BCE9B54-2840-479A-AE70-ED8CE4E07847}" type="sibTrans" cxnId="{B91B567F-8A02-4E70-9925-E44945368976}">
      <dgm:prSet/>
      <dgm:spPr/>
      <dgm:t>
        <a:bodyPr/>
        <a:lstStyle/>
        <a:p>
          <a:endParaRPr lang="id-ID"/>
        </a:p>
      </dgm:t>
    </dgm:pt>
    <dgm:pt modelId="{2D781290-AAD8-46EF-981A-19E32A8BC19E}" type="pres">
      <dgm:prSet presAssocID="{F796A613-E22D-4D9C-8640-6FF4B1F85966}" presName="Name0" presStyleCnt="0">
        <dgm:presLayoutVars>
          <dgm:dir/>
          <dgm:animLvl val="lvl"/>
          <dgm:resizeHandles val="exact"/>
        </dgm:presLayoutVars>
      </dgm:prSet>
      <dgm:spPr/>
    </dgm:pt>
    <dgm:pt modelId="{3B1D7917-789F-4637-AB49-C18BE14F02D2}" type="pres">
      <dgm:prSet presAssocID="{78F7EDB7-AD55-4F42-A0D0-5ED1B3A7290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8042A5-A39B-4DC1-B564-9E186FBA044A}" type="pres">
      <dgm:prSet presAssocID="{E01B4CD6-3C99-4424-A5AE-BB3CD0C0686D}" presName="parTxOnlySpace" presStyleCnt="0"/>
      <dgm:spPr/>
    </dgm:pt>
    <dgm:pt modelId="{5ACBAE19-0DC0-4C6E-AA4E-2010C1E58861}" type="pres">
      <dgm:prSet presAssocID="{6BA01A81-47B9-469B-B4D5-6E009C3FE3F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FC2351-07CB-41C9-B504-C45D36B42E8E}" type="pres">
      <dgm:prSet presAssocID="{25865F30-614B-40B6-ADE4-7E77F01D7F31}" presName="parTxOnlySpace" presStyleCnt="0"/>
      <dgm:spPr/>
    </dgm:pt>
    <dgm:pt modelId="{C78B1ACD-8240-4979-B5BA-DB11913B15FF}" type="pres">
      <dgm:prSet presAssocID="{4B5B5377-3E4B-438E-B375-4A6AFD697B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4937B0C-72D9-4EC6-9294-8211AF2886CB}" srcId="{F796A613-E22D-4D9C-8640-6FF4B1F85966}" destId="{78F7EDB7-AD55-4F42-A0D0-5ED1B3A72901}" srcOrd="0" destOrd="0" parTransId="{416E20C8-B104-47FD-9AF3-F0E406D3AF88}" sibTransId="{E01B4CD6-3C99-4424-A5AE-BB3CD0C0686D}"/>
    <dgm:cxn modelId="{C1D80217-AE06-4D45-8200-2BBF8CF518E2}" type="presOf" srcId="{6BA01A81-47B9-469B-B4D5-6E009C3FE3F5}" destId="{5ACBAE19-0DC0-4C6E-AA4E-2010C1E58861}" srcOrd="0" destOrd="0" presId="urn:microsoft.com/office/officeart/2005/8/layout/chevron1"/>
    <dgm:cxn modelId="{1C1DAD3A-7C82-4B83-B5DD-024A8656522B}" type="presOf" srcId="{F796A613-E22D-4D9C-8640-6FF4B1F85966}" destId="{2D781290-AAD8-46EF-981A-19E32A8BC19E}" srcOrd="0" destOrd="0" presId="urn:microsoft.com/office/officeart/2005/8/layout/chevron1"/>
    <dgm:cxn modelId="{6E1BC93F-5CF6-4437-8004-3B3C906D5C94}" srcId="{F796A613-E22D-4D9C-8640-6FF4B1F85966}" destId="{6BA01A81-47B9-469B-B4D5-6E009C3FE3F5}" srcOrd="1" destOrd="0" parTransId="{9D8FB20A-867F-411E-B1D2-95956B3C71CD}" sibTransId="{25865F30-614B-40B6-ADE4-7E77F01D7F31}"/>
    <dgm:cxn modelId="{2E028665-2D0F-442D-B0DF-3E181E9CEF5B}" type="presOf" srcId="{78F7EDB7-AD55-4F42-A0D0-5ED1B3A72901}" destId="{3B1D7917-789F-4637-AB49-C18BE14F02D2}" srcOrd="0" destOrd="0" presId="urn:microsoft.com/office/officeart/2005/8/layout/chevron1"/>
    <dgm:cxn modelId="{B91B567F-8A02-4E70-9925-E44945368976}" srcId="{F796A613-E22D-4D9C-8640-6FF4B1F85966}" destId="{4B5B5377-3E4B-438E-B375-4A6AFD697B88}" srcOrd="2" destOrd="0" parTransId="{20C3D762-3D7E-4C5B-ABC5-1EBE19605C7F}" sibTransId="{7BCE9B54-2840-479A-AE70-ED8CE4E07847}"/>
    <dgm:cxn modelId="{51C6F8FE-A56B-49C5-AE01-253C98C6858B}" type="presOf" srcId="{4B5B5377-3E4B-438E-B375-4A6AFD697B88}" destId="{C78B1ACD-8240-4979-B5BA-DB11913B15FF}" srcOrd="0" destOrd="0" presId="urn:microsoft.com/office/officeart/2005/8/layout/chevron1"/>
    <dgm:cxn modelId="{BDA4DF0C-1933-4F78-8E13-7BF8683F8A14}" type="presParOf" srcId="{2D781290-AAD8-46EF-981A-19E32A8BC19E}" destId="{3B1D7917-789F-4637-AB49-C18BE14F02D2}" srcOrd="0" destOrd="0" presId="urn:microsoft.com/office/officeart/2005/8/layout/chevron1"/>
    <dgm:cxn modelId="{A3EDEFFE-16B7-49E3-87FB-26413CFB1AE6}" type="presParOf" srcId="{2D781290-AAD8-46EF-981A-19E32A8BC19E}" destId="{738042A5-A39B-4DC1-B564-9E186FBA044A}" srcOrd="1" destOrd="0" presId="urn:microsoft.com/office/officeart/2005/8/layout/chevron1"/>
    <dgm:cxn modelId="{111C2D3D-904E-4D11-8AF9-701EB2EC7FD0}" type="presParOf" srcId="{2D781290-AAD8-46EF-981A-19E32A8BC19E}" destId="{5ACBAE19-0DC0-4C6E-AA4E-2010C1E58861}" srcOrd="2" destOrd="0" presId="urn:microsoft.com/office/officeart/2005/8/layout/chevron1"/>
    <dgm:cxn modelId="{361FDBA0-6CDE-4F78-BEF6-70BD3FDF2CDD}" type="presParOf" srcId="{2D781290-AAD8-46EF-981A-19E32A8BC19E}" destId="{92FC2351-07CB-41C9-B504-C45D36B42E8E}" srcOrd="3" destOrd="0" presId="urn:microsoft.com/office/officeart/2005/8/layout/chevron1"/>
    <dgm:cxn modelId="{35EE656E-5CB3-4AB5-B813-90BF2B8AF596}" type="presParOf" srcId="{2D781290-AAD8-46EF-981A-19E32A8BC19E}" destId="{C78B1ACD-8240-4979-B5BA-DB11913B15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7917-789F-4637-AB49-C18BE14F02D2}">
      <dsp:nvSpPr>
        <dsp:cNvPr id="0" name=""/>
        <dsp:cNvSpPr/>
      </dsp:nvSpPr>
      <dsp:spPr>
        <a:xfrm>
          <a:off x="2931" y="306890"/>
          <a:ext cx="3572047" cy="1428819"/>
        </a:xfrm>
        <a:prstGeom prst="chevron">
          <a:avLst/>
        </a:prstGeom>
        <a:solidFill>
          <a:srgbClr val="0140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Binary</a:t>
          </a:r>
          <a:endParaRPr lang="id-ID" sz="3800" b="1" kern="1200" dirty="0"/>
        </a:p>
      </dsp:txBody>
      <dsp:txXfrm>
        <a:off x="717341" y="306890"/>
        <a:ext cx="2143228" cy="1428819"/>
      </dsp:txXfrm>
    </dsp:sp>
    <dsp:sp modelId="{5ACBAE19-0DC0-4C6E-AA4E-2010C1E58861}">
      <dsp:nvSpPr>
        <dsp:cNvPr id="0" name=""/>
        <dsp:cNvSpPr/>
      </dsp:nvSpPr>
      <dsp:spPr>
        <a:xfrm>
          <a:off x="3217774" y="306890"/>
          <a:ext cx="3572047" cy="1428819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FF0000"/>
              </a:solidFill>
            </a:rPr>
            <a:t>Assembly</a:t>
          </a:r>
          <a:endParaRPr lang="id-ID" sz="3800" b="1" kern="1200" dirty="0">
            <a:solidFill>
              <a:srgbClr val="FF0000"/>
            </a:solidFill>
          </a:endParaRPr>
        </a:p>
      </dsp:txBody>
      <dsp:txXfrm>
        <a:off x="3932184" y="306890"/>
        <a:ext cx="2143228" cy="1428819"/>
      </dsp:txXfrm>
    </dsp:sp>
    <dsp:sp modelId="{C78B1ACD-8240-4979-B5BA-DB11913B15FF}">
      <dsp:nvSpPr>
        <dsp:cNvPr id="0" name=""/>
        <dsp:cNvSpPr/>
      </dsp:nvSpPr>
      <dsp:spPr>
        <a:xfrm>
          <a:off x="6432617" y="306890"/>
          <a:ext cx="3572047" cy="1428819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accent1"/>
              </a:solidFill>
            </a:rPr>
            <a:t>Code</a:t>
          </a:r>
          <a:endParaRPr lang="id-ID" sz="3800" b="1" kern="1200" dirty="0">
            <a:solidFill>
              <a:schemeClr val="accent1"/>
            </a:solidFill>
          </a:endParaRPr>
        </a:p>
      </dsp:txBody>
      <dsp:txXfrm>
        <a:off x="7147027" y="306890"/>
        <a:ext cx="2143228" cy="1428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7917-789F-4637-AB49-C18BE14F02D2}">
      <dsp:nvSpPr>
        <dsp:cNvPr id="0" name=""/>
        <dsp:cNvSpPr/>
      </dsp:nvSpPr>
      <dsp:spPr>
        <a:xfrm>
          <a:off x="2931" y="306890"/>
          <a:ext cx="3572047" cy="1428819"/>
        </a:xfrm>
        <a:prstGeom prst="chevron">
          <a:avLst/>
        </a:prstGeom>
        <a:solidFill>
          <a:srgbClr val="0140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Binary</a:t>
          </a:r>
          <a:endParaRPr lang="id-ID" sz="3800" b="1" kern="1200" dirty="0"/>
        </a:p>
      </dsp:txBody>
      <dsp:txXfrm>
        <a:off x="717341" y="306890"/>
        <a:ext cx="2143228" cy="1428819"/>
      </dsp:txXfrm>
    </dsp:sp>
    <dsp:sp modelId="{5ACBAE19-0DC0-4C6E-AA4E-2010C1E58861}">
      <dsp:nvSpPr>
        <dsp:cNvPr id="0" name=""/>
        <dsp:cNvSpPr/>
      </dsp:nvSpPr>
      <dsp:spPr>
        <a:xfrm>
          <a:off x="3217774" y="306890"/>
          <a:ext cx="3572047" cy="1428819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FF0000"/>
              </a:solidFill>
            </a:rPr>
            <a:t>Assembly</a:t>
          </a:r>
          <a:endParaRPr lang="id-ID" sz="3800" b="1" kern="1200" dirty="0">
            <a:solidFill>
              <a:srgbClr val="FF0000"/>
            </a:solidFill>
          </a:endParaRPr>
        </a:p>
      </dsp:txBody>
      <dsp:txXfrm>
        <a:off x="3932184" y="306890"/>
        <a:ext cx="2143228" cy="1428819"/>
      </dsp:txXfrm>
    </dsp:sp>
    <dsp:sp modelId="{C78B1ACD-8240-4979-B5BA-DB11913B15FF}">
      <dsp:nvSpPr>
        <dsp:cNvPr id="0" name=""/>
        <dsp:cNvSpPr/>
      </dsp:nvSpPr>
      <dsp:spPr>
        <a:xfrm>
          <a:off x="6432617" y="306890"/>
          <a:ext cx="3572047" cy="1428819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accent1"/>
              </a:solidFill>
            </a:rPr>
            <a:t>Code</a:t>
          </a:r>
          <a:endParaRPr lang="id-ID" sz="3800" b="1" kern="1200" dirty="0">
            <a:solidFill>
              <a:schemeClr val="accent1"/>
            </a:solidFill>
          </a:endParaRPr>
        </a:p>
      </dsp:txBody>
      <dsp:txXfrm>
        <a:off x="7147027" y="306890"/>
        <a:ext cx="2143228" cy="1428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2796D-8FBF-456C-9C49-FE2682053D68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1AA3B-E094-4D84-90A9-128E7E634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5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Disassembly:</a:t>
            </a:r>
          </a:p>
          <a:p>
            <a:pPr marL="171450" indent="-171450">
              <a:buFontTx/>
              <a:buChar char="-"/>
            </a:pPr>
            <a:r>
              <a:rPr lang="en-US" dirty="0"/>
              <a:t>Radare2 (https://www.radare.org/r/)</a:t>
            </a:r>
          </a:p>
          <a:p>
            <a:pPr marL="171450" indent="-171450">
              <a:buFontTx/>
              <a:buChar char="-"/>
            </a:pPr>
            <a:r>
              <a:rPr lang="en-US" dirty="0"/>
              <a:t>IDA Pro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Capstone Engine (www.capstone-engine.org/)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Decompiler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IDA Pro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RetDec</a:t>
            </a:r>
            <a:r>
              <a:rPr lang="en-US" dirty="0"/>
              <a:t> (https://retdec.com/)</a:t>
            </a:r>
          </a:p>
          <a:p>
            <a:pPr marL="171450" indent="-171450">
              <a:buFontTx/>
              <a:buChar char="-"/>
            </a:pPr>
            <a:r>
              <a:rPr lang="en-US" dirty="0"/>
              <a:t>Snowman (https://derevenets.com/)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Debugging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GDB</a:t>
            </a:r>
          </a:p>
          <a:p>
            <a:pPr marL="171450" indent="-171450">
              <a:buFontTx/>
              <a:buChar char="-"/>
            </a:pPr>
            <a:r>
              <a:rPr lang="en-US" dirty="0"/>
              <a:t>Radare2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WinDbg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Immunity Debugger (https://www.immunityinc.com/products/debugger/)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X64dbg (https://x64dbg.com)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Instrumentation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Frida (https://frida.re)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Intel PIN (https://software.intel.com/en-us/articles/pin-a-dynamic-binary-instrumentation-tool)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DynamoRIO</a:t>
            </a:r>
            <a:r>
              <a:rPr lang="en-US" dirty="0"/>
              <a:t> (http://www.dynamorio.org)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Code Emulation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Unicorn Engine (https://www.unicorn-engine.org/)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Symbolic Execution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KLEE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Assembler (programmatically):</a:t>
            </a:r>
          </a:p>
          <a:p>
            <a:pPr marL="171450" indent="-171450">
              <a:buFontTx/>
              <a:buChar char="-"/>
            </a:pPr>
            <a:r>
              <a:rPr lang="en-US" dirty="0"/>
              <a:t>Keystone Engine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AsmJIT</a:t>
            </a:r>
            <a:r>
              <a:rPr lang="en-US" dirty="0"/>
              <a:t> (https://github.com/asmjit/asmjit)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1AA3B-E094-4D84-90A9-128E7E6348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Format Parser: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Kaitai</a:t>
            </a:r>
            <a:r>
              <a:rPr lang="en-US" dirty="0"/>
              <a:t> Struct (https://kaitai.io/)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Binary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Veles (https://codisec.com/veles/)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1AA3B-E094-4D84-90A9-128E7E6348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0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Cover)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2">
            <a:extLst>
              <a:ext uri="{FF2B5EF4-FFF2-40B4-BE49-F238E27FC236}">
                <a16:creationId xmlns:a16="http://schemas.microsoft.com/office/drawing/2014/main" id="{1D1A4415-F919-EC19-7639-EDAD4FE8F75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7" name="图片 9">
              <a:extLst>
                <a:ext uri="{FF2B5EF4-FFF2-40B4-BE49-F238E27FC236}">
                  <a16:creationId xmlns:a16="http://schemas.microsoft.com/office/drawing/2014/main" id="{9445C0C8-86B4-2293-6C43-4D323D76F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18" name="图片 1">
              <a:extLst>
                <a:ext uri="{FF2B5EF4-FFF2-40B4-BE49-F238E27FC236}">
                  <a16:creationId xmlns:a16="http://schemas.microsoft.com/office/drawing/2014/main" id="{7C131FA8-EF0E-B5FC-234E-0D575400A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9" name="图片 10">
              <a:extLst>
                <a:ext uri="{FF2B5EF4-FFF2-40B4-BE49-F238E27FC236}">
                  <a16:creationId xmlns:a16="http://schemas.microsoft.com/office/drawing/2014/main" id="{A223F045-EE09-D5CE-A161-881DBDBF2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5D892C-1476-44D2-AA9D-8AF9E8225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68CE9-64E4-44A0-B5DC-6A015E07C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图片 3">
            <a:extLst>
              <a:ext uri="{FF2B5EF4-FFF2-40B4-BE49-F238E27FC236}">
                <a16:creationId xmlns:a16="http://schemas.microsoft.com/office/drawing/2014/main" id="{19ADBD98-F579-F30F-1ACA-5CE70A5EF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7" r="26640" b="31727"/>
          <a:stretch/>
        </p:blipFill>
        <p:spPr>
          <a:xfrm rot="16200000">
            <a:off x="4844562" y="-745891"/>
            <a:ext cx="2852891" cy="125420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DF5162-1569-9030-EFAF-577A885B52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72" y="-77309"/>
            <a:ext cx="2161055" cy="7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">
            <a:extLst>
              <a:ext uri="{FF2B5EF4-FFF2-40B4-BE49-F238E27FC236}">
                <a16:creationId xmlns:a16="http://schemas.microsoft.com/office/drawing/2014/main" id="{FB3659DD-A7B8-224D-271E-00A239978AAB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8" name="图片 9">
              <a:extLst>
                <a:ext uri="{FF2B5EF4-FFF2-40B4-BE49-F238E27FC236}">
                  <a16:creationId xmlns:a16="http://schemas.microsoft.com/office/drawing/2014/main" id="{78A93F49-CFF6-E51A-86B6-9441D52B0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9D8CE7D8-9754-0A74-A934-992EC55CC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954DE05C-3864-9505-AA45-AC81A75AB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FE8FE-92C8-A77D-85A7-3880BE1E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ARCHONLABS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0AF8C-4AB9-998D-0279-2F1B4623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079B7-0FD3-F01E-2FF5-AFAFBF3E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CCAC-F391-403C-A4E2-BD49923EFBF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文本框 25">
            <a:extLst>
              <a:ext uri="{FF2B5EF4-FFF2-40B4-BE49-F238E27FC236}">
                <a16:creationId xmlns:a16="http://schemas.microsoft.com/office/drawing/2014/main" id="{29EF82F7-4A26-C855-527B-2B149742D09C}"/>
              </a:ext>
            </a:extLst>
          </p:cNvPr>
          <p:cNvSpPr txBox="1"/>
          <p:nvPr userDrawn="1"/>
        </p:nvSpPr>
        <p:spPr>
          <a:xfrm>
            <a:off x="2036001" y="1283449"/>
            <a:ext cx="993477" cy="36253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256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庞门正道标题体" panose="02010600030101010101" pitchFamily="2" charset="-122"/>
              </a:rPr>
              <a:t>CONTENTS</a:t>
            </a:r>
            <a:endParaRPr lang="zh-CN" altLang="en-US" sz="5256" dirty="0">
              <a:solidFill>
                <a:schemeClr val="bg1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  <a:sym typeface="庞门正道标题体" panose="02010600030101010101" pitchFamily="2" charset="-122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617AEC-CC87-065A-EBF6-C7C97F0C5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2986" y="1181092"/>
            <a:ext cx="3636335" cy="65598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0D37E52-D39A-F590-9C9D-60E4B412FF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2985" y="1837074"/>
            <a:ext cx="3632228" cy="3990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5BBC2D0-7B43-9B03-5262-657CC31DA7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925" y="1181100"/>
            <a:ext cx="1020763" cy="103822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D9CAAACE-73F3-525C-A34C-B7E77104EE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72986" y="2373973"/>
            <a:ext cx="3636335" cy="65598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TWO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E26E1084-922A-4974-DF59-E74319CF37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72984" y="3029955"/>
            <a:ext cx="3632229" cy="3990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51" name="Text Placeholder 40">
            <a:extLst>
              <a:ext uri="{FF2B5EF4-FFF2-40B4-BE49-F238E27FC236}">
                <a16:creationId xmlns:a16="http://schemas.microsoft.com/office/drawing/2014/main" id="{34AD0F4A-7C69-5FD8-6A18-C907D556B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2925" y="2373981"/>
            <a:ext cx="1020763" cy="103822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B020CC71-98DF-2506-25BF-CED8E9E80E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388" y="3543532"/>
            <a:ext cx="3632933" cy="65598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THREE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73CDC50F-EC37-BE3D-A673-2BC66A00BB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6386" y="4199514"/>
            <a:ext cx="3628829" cy="3990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54" name="Text Placeholder 40">
            <a:extLst>
              <a:ext uri="{FF2B5EF4-FFF2-40B4-BE49-F238E27FC236}">
                <a16:creationId xmlns:a16="http://schemas.microsoft.com/office/drawing/2014/main" id="{88CB3FC1-1706-1349-C010-C83331CD5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327" y="3543540"/>
            <a:ext cx="1020763" cy="103822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55" name="Text Placeholder 34">
            <a:extLst>
              <a:ext uri="{FF2B5EF4-FFF2-40B4-BE49-F238E27FC236}">
                <a16:creationId xmlns:a16="http://schemas.microsoft.com/office/drawing/2014/main" id="{D2AC0082-2835-6FDF-7812-D877720717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72283" y="4696297"/>
            <a:ext cx="3632933" cy="65598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FOUR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3D5FC529-4F01-0757-2807-5159920F03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2282" y="5352279"/>
            <a:ext cx="3632932" cy="3990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57" name="Text Placeholder 40">
            <a:extLst>
              <a:ext uri="{FF2B5EF4-FFF2-40B4-BE49-F238E27FC236}">
                <a16:creationId xmlns:a16="http://schemas.microsoft.com/office/drawing/2014/main" id="{CC2BD285-3407-8FA9-BBB8-7D71EBAD8C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52222" y="4696305"/>
            <a:ext cx="1020763" cy="103822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4657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">
            <a:extLst>
              <a:ext uri="{FF2B5EF4-FFF2-40B4-BE49-F238E27FC236}">
                <a16:creationId xmlns:a16="http://schemas.microsoft.com/office/drawing/2014/main" id="{FB3659DD-A7B8-224D-271E-00A239978AAB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8" name="图片 9">
              <a:extLst>
                <a:ext uri="{FF2B5EF4-FFF2-40B4-BE49-F238E27FC236}">
                  <a16:creationId xmlns:a16="http://schemas.microsoft.com/office/drawing/2014/main" id="{78A93F49-CFF6-E51A-86B6-9441D52B0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9D8CE7D8-9754-0A74-A934-992EC55CC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954DE05C-3864-9505-AA45-AC81A75AB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FE8FE-92C8-A77D-85A7-3880BE1E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ARCHONLABS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0AF8C-4AB9-998D-0279-2F1B4623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079B7-0FD3-F01E-2FF5-AFAFBF3E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CCAC-F391-403C-A4E2-BD49923EFBFF}" type="slidenum">
              <a:rPr lang="en-US" smtClean="0"/>
              <a:t>‹#›</a:t>
            </a:fld>
            <a:endParaRPr lang="en-US"/>
          </a:p>
        </p:txBody>
      </p:sp>
      <p:grpSp>
        <p:nvGrpSpPr>
          <p:cNvPr id="47" name="组合 73">
            <a:extLst>
              <a:ext uri="{FF2B5EF4-FFF2-40B4-BE49-F238E27FC236}">
                <a16:creationId xmlns:a16="http://schemas.microsoft.com/office/drawing/2014/main" id="{FD5DE028-8371-D8C7-1531-EFD9D7269E51}"/>
              </a:ext>
            </a:extLst>
          </p:cNvPr>
          <p:cNvGrpSpPr/>
          <p:nvPr userDrawn="1"/>
        </p:nvGrpSpPr>
        <p:grpSpPr>
          <a:xfrm>
            <a:off x="1291077" y="2506585"/>
            <a:ext cx="1147323" cy="1147323"/>
            <a:chOff x="1291078" y="2506585"/>
            <a:chExt cx="1147322" cy="1147322"/>
          </a:xfrm>
        </p:grpSpPr>
        <p:sp>
          <p:nvSpPr>
            <p:cNvPr id="48" name="椭圆 62">
              <a:extLst>
                <a:ext uri="{FF2B5EF4-FFF2-40B4-BE49-F238E27FC236}">
                  <a16:creationId xmlns:a16="http://schemas.microsoft.com/office/drawing/2014/main" id="{536D0B3A-4D4F-E7C5-3ACC-71A1280449EC}"/>
                </a:ext>
              </a:extLst>
            </p:cNvPr>
            <p:cNvSpPr/>
            <p:nvPr/>
          </p:nvSpPr>
          <p:spPr>
            <a:xfrm>
              <a:off x="1291078" y="2506585"/>
              <a:ext cx="1147322" cy="1147322"/>
            </a:xfrm>
            <a:prstGeom prst="ellipse">
              <a:avLst/>
            </a:prstGeom>
            <a:solidFill>
              <a:srgbClr val="176F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cs typeface="+mn-cs"/>
                <a:sym typeface="庞门正道标题体" panose="02010600030101010101" pitchFamily="2" charset="-122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03B94EEA-A4DE-1AE4-3CE4-F06DD3D2E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943" y="2838450"/>
              <a:ext cx="483592" cy="483592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庞门正道标题体" panose="02010600030101010101" pitchFamily="2" charset="-122"/>
              </a:endParaRPr>
            </a:p>
          </p:txBody>
        </p:sp>
      </p:grpSp>
      <p:grpSp>
        <p:nvGrpSpPr>
          <p:cNvPr id="51" name="组合 74">
            <a:extLst>
              <a:ext uri="{FF2B5EF4-FFF2-40B4-BE49-F238E27FC236}">
                <a16:creationId xmlns:a16="http://schemas.microsoft.com/office/drawing/2014/main" id="{93D7CA2F-24B8-E9F1-22A9-1C92C603B984}"/>
              </a:ext>
            </a:extLst>
          </p:cNvPr>
          <p:cNvGrpSpPr/>
          <p:nvPr userDrawn="1"/>
        </p:nvGrpSpPr>
        <p:grpSpPr>
          <a:xfrm>
            <a:off x="4111919" y="2506585"/>
            <a:ext cx="1147323" cy="1147323"/>
            <a:chOff x="4111919" y="2506585"/>
            <a:chExt cx="1147322" cy="1147322"/>
          </a:xfrm>
        </p:grpSpPr>
        <p:sp>
          <p:nvSpPr>
            <p:cNvPr id="52" name="椭圆 67">
              <a:extLst>
                <a:ext uri="{FF2B5EF4-FFF2-40B4-BE49-F238E27FC236}">
                  <a16:creationId xmlns:a16="http://schemas.microsoft.com/office/drawing/2014/main" id="{AF436929-2CC9-7376-7924-27CDCEFDEA5F}"/>
                </a:ext>
              </a:extLst>
            </p:cNvPr>
            <p:cNvSpPr/>
            <p:nvPr/>
          </p:nvSpPr>
          <p:spPr>
            <a:xfrm>
              <a:off x="4111919" y="2506585"/>
              <a:ext cx="1147322" cy="1147322"/>
            </a:xfrm>
            <a:prstGeom prst="ellipse">
              <a:avLst/>
            </a:prstGeom>
            <a:solidFill>
              <a:srgbClr val="176F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cs typeface="+mn-cs"/>
                <a:sym typeface="庞门正道标题体" panose="02010600030101010101" pitchFamily="2" charset="-122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17134EA1-EEE5-DB61-3CA9-169B28D0C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4175" y="2828925"/>
              <a:ext cx="481224" cy="483592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庞门正道标题体" panose="02010600030101010101" pitchFamily="2" charset="-122"/>
              </a:endParaRPr>
            </a:p>
          </p:txBody>
        </p:sp>
      </p:grpSp>
      <p:grpSp>
        <p:nvGrpSpPr>
          <p:cNvPr id="55" name="组合 75">
            <a:extLst>
              <a:ext uri="{FF2B5EF4-FFF2-40B4-BE49-F238E27FC236}">
                <a16:creationId xmlns:a16="http://schemas.microsoft.com/office/drawing/2014/main" id="{0FC2BDE5-FF0B-BE3F-6297-85686B1384E4}"/>
              </a:ext>
            </a:extLst>
          </p:cNvPr>
          <p:cNvGrpSpPr/>
          <p:nvPr userDrawn="1"/>
        </p:nvGrpSpPr>
        <p:grpSpPr>
          <a:xfrm>
            <a:off x="6932760" y="2506585"/>
            <a:ext cx="1147323" cy="1147323"/>
            <a:chOff x="6932760" y="2506585"/>
            <a:chExt cx="1147322" cy="1147322"/>
          </a:xfrm>
        </p:grpSpPr>
        <p:sp>
          <p:nvSpPr>
            <p:cNvPr id="56" name="椭圆 57">
              <a:extLst>
                <a:ext uri="{FF2B5EF4-FFF2-40B4-BE49-F238E27FC236}">
                  <a16:creationId xmlns:a16="http://schemas.microsoft.com/office/drawing/2014/main" id="{41669152-A42B-B0D6-F231-8A5A7A3A45B6}"/>
                </a:ext>
              </a:extLst>
            </p:cNvPr>
            <p:cNvSpPr/>
            <p:nvPr/>
          </p:nvSpPr>
          <p:spPr>
            <a:xfrm>
              <a:off x="6932760" y="2506585"/>
              <a:ext cx="1147322" cy="1147322"/>
            </a:xfrm>
            <a:prstGeom prst="ellipse">
              <a:avLst/>
            </a:prstGeom>
            <a:solidFill>
              <a:srgbClr val="176F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cs typeface="+mn-cs"/>
                <a:sym typeface="庞门正道标题体" panose="02010600030101010101" pitchFamily="2" charset="-122"/>
              </a:endParaRPr>
            </a:p>
          </p:txBody>
        </p:sp>
        <p:sp>
          <p:nvSpPr>
            <p:cNvPr id="57" name="Freeform 80">
              <a:extLst>
                <a:ext uri="{FF2B5EF4-FFF2-40B4-BE49-F238E27FC236}">
                  <a16:creationId xmlns:a16="http://schemas.microsoft.com/office/drawing/2014/main" id="{0B3938D3-BC5E-C3E4-C9D7-4156C08BB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5015" y="2838450"/>
              <a:ext cx="481224" cy="483592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庞门正道标题体" panose="02010600030101010101" pitchFamily="2" charset="-122"/>
              </a:endParaRPr>
            </a:p>
          </p:txBody>
        </p:sp>
      </p:grpSp>
      <p:grpSp>
        <p:nvGrpSpPr>
          <p:cNvPr id="59" name="组合 76">
            <a:extLst>
              <a:ext uri="{FF2B5EF4-FFF2-40B4-BE49-F238E27FC236}">
                <a16:creationId xmlns:a16="http://schemas.microsoft.com/office/drawing/2014/main" id="{FB6E25A6-BAD6-BB2B-A529-D1F482233BDC}"/>
              </a:ext>
            </a:extLst>
          </p:cNvPr>
          <p:cNvGrpSpPr/>
          <p:nvPr userDrawn="1"/>
        </p:nvGrpSpPr>
        <p:grpSpPr>
          <a:xfrm>
            <a:off x="9753600" y="2506585"/>
            <a:ext cx="1147323" cy="1147323"/>
            <a:chOff x="9753600" y="2506585"/>
            <a:chExt cx="1147322" cy="1147322"/>
          </a:xfrm>
        </p:grpSpPr>
        <p:sp>
          <p:nvSpPr>
            <p:cNvPr id="60" name="椭圆 39">
              <a:extLst>
                <a:ext uri="{FF2B5EF4-FFF2-40B4-BE49-F238E27FC236}">
                  <a16:creationId xmlns:a16="http://schemas.microsoft.com/office/drawing/2014/main" id="{2CD3F95D-08B4-C5E0-8208-FAC3E86FDB9C}"/>
                </a:ext>
              </a:extLst>
            </p:cNvPr>
            <p:cNvSpPr/>
            <p:nvPr/>
          </p:nvSpPr>
          <p:spPr>
            <a:xfrm>
              <a:off x="9753600" y="2506585"/>
              <a:ext cx="1147322" cy="1147322"/>
            </a:xfrm>
            <a:prstGeom prst="ellipse">
              <a:avLst/>
            </a:prstGeom>
            <a:solidFill>
              <a:srgbClr val="176F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cs typeface="+mn-cs"/>
                <a:sym typeface="庞门正道标题体" panose="02010600030101010101" pitchFamily="2" charset="-122"/>
              </a:endParaRPr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60DEBE65-FADC-6C64-C59F-F0638BCF9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855" y="2838450"/>
              <a:ext cx="481224" cy="483592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庞门正道标题体" panose="02010600030101010101" pitchFamily="2" charset="-122"/>
              </a:endParaRPr>
            </a:p>
          </p:txBody>
        </p:sp>
      </p:grp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EDCC2E7-C5D7-5AE5-E8C5-7D4A024AC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569" y="3859482"/>
            <a:ext cx="2438400" cy="307975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34D57FDE-1F1E-9503-25E9-3A351F4177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8034" y="3859482"/>
            <a:ext cx="2438400" cy="307975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AA59CAE5-0CE7-08AF-D72E-1D457E9EC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5559" y="3873153"/>
            <a:ext cx="2438400" cy="307975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A145ACAD-A252-639C-0D53-9DE9228334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3024" y="3873152"/>
            <a:ext cx="2438400" cy="307975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Little briefing here</a:t>
            </a:r>
          </a:p>
        </p:txBody>
      </p:sp>
    </p:spTree>
    <p:extLst>
      <p:ext uri="{BB962C8B-B14F-4D97-AF65-F5344CB8AC3E}">
        <p14:creationId xmlns:p14="http://schemas.microsoft.com/office/powerpoint/2010/main" val="4738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">
            <a:extLst>
              <a:ext uri="{FF2B5EF4-FFF2-40B4-BE49-F238E27FC236}">
                <a16:creationId xmlns:a16="http://schemas.microsoft.com/office/drawing/2014/main" id="{C2E94008-EE0A-0BB1-E25E-62021269DFA7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8" name="图片 9">
              <a:extLst>
                <a:ext uri="{FF2B5EF4-FFF2-40B4-BE49-F238E27FC236}">
                  <a16:creationId xmlns:a16="http://schemas.microsoft.com/office/drawing/2014/main" id="{263E40F5-AE05-82DD-B778-4DF5B6451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F111D24A-698E-FB7D-9F11-010956B18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A10BFD48-CE47-4A01-2330-E76609682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CC0A5E-AF89-4A39-9297-769C4305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0018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47A77-F42B-4875-8C57-77DAA8FD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0992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图片 13">
            <a:extLst>
              <a:ext uri="{FF2B5EF4-FFF2-40B4-BE49-F238E27FC236}">
                <a16:creationId xmlns:a16="http://schemas.microsoft.com/office/drawing/2014/main" id="{BC65F497-7053-86B1-44DC-760751FE0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r="26640" b="13683"/>
          <a:stretch/>
        </p:blipFill>
        <p:spPr>
          <a:xfrm rot="16200000" flipV="1">
            <a:off x="4605915" y="-734691"/>
            <a:ext cx="2539027" cy="126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2">
            <a:extLst>
              <a:ext uri="{FF2B5EF4-FFF2-40B4-BE49-F238E27FC236}">
                <a16:creationId xmlns:a16="http://schemas.microsoft.com/office/drawing/2014/main" id="{C25F9502-2734-9673-B369-B3351F380B4D}"/>
              </a:ext>
            </a:extLst>
          </p:cNvPr>
          <p:cNvGrpSpPr/>
          <p:nvPr userDrawn="1"/>
        </p:nvGrpSpPr>
        <p:grpSpPr>
          <a:xfrm>
            <a:off x="0" y="-2"/>
            <a:ext cx="12192000" cy="6857999"/>
            <a:chOff x="0" y="1"/>
            <a:chExt cx="12192000" cy="6857999"/>
          </a:xfrm>
        </p:grpSpPr>
        <p:pic>
          <p:nvPicPr>
            <p:cNvPr id="11" name="图片 9">
              <a:extLst>
                <a:ext uri="{FF2B5EF4-FFF2-40B4-BE49-F238E27FC236}">
                  <a16:creationId xmlns:a16="http://schemas.microsoft.com/office/drawing/2014/main" id="{932C8466-BAFA-2283-9B95-90ED17DBE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12" name="图片 1">
              <a:extLst>
                <a:ext uri="{FF2B5EF4-FFF2-40B4-BE49-F238E27FC236}">
                  <a16:creationId xmlns:a16="http://schemas.microsoft.com/office/drawing/2014/main" id="{5B09D9D7-5F57-28BB-2B08-DB8D986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3" name="图片 10">
              <a:extLst>
                <a:ext uri="{FF2B5EF4-FFF2-40B4-BE49-F238E27FC236}">
                  <a16:creationId xmlns:a16="http://schemas.microsoft.com/office/drawing/2014/main" id="{C8ACD827-8F7F-4CD7-B883-8C653BEAC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F41B3CF-AE2C-4CD2-8D3A-9A95BF6E713D}"/>
              </a:ext>
            </a:extLst>
          </p:cNvPr>
          <p:cNvSpPr/>
          <p:nvPr userDrawn="1"/>
        </p:nvSpPr>
        <p:spPr>
          <a:xfrm>
            <a:off x="838199" y="631767"/>
            <a:ext cx="10515601" cy="739833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11477-B5AA-4233-8FB6-408E777216D7}"/>
              </a:ext>
            </a:extLst>
          </p:cNvPr>
          <p:cNvSpPr/>
          <p:nvPr userDrawn="1"/>
        </p:nvSpPr>
        <p:spPr>
          <a:xfrm>
            <a:off x="838199" y="6356350"/>
            <a:ext cx="1663931" cy="3651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570E2-3414-467D-8B41-1BFCCF0AAB0D}"/>
              </a:ext>
            </a:extLst>
          </p:cNvPr>
          <p:cNvSpPr/>
          <p:nvPr userDrawn="1"/>
        </p:nvSpPr>
        <p:spPr>
          <a:xfrm>
            <a:off x="2626822" y="6356350"/>
            <a:ext cx="9565178" cy="365125"/>
          </a:xfrm>
          <a:prstGeom prst="rect">
            <a:avLst/>
          </a:prstGeom>
          <a:solidFill>
            <a:srgbClr val="005B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EA6CF-D959-439B-B643-D37481F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0C2CF-7E29-4E52-A1DB-0C3436879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FD9CD-817C-44FE-A5D1-D6DC3A78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ARCHONLABS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0219-A613-4CB9-94DB-0211C936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6CE63-3306-4204-9B60-BDAB7E9B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CCAC-F391-403C-A4E2-BD49923EFB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DFCED-DCFF-2083-56E7-52DAD2F821A2}"/>
              </a:ext>
            </a:extLst>
          </p:cNvPr>
          <p:cNvSpPr/>
          <p:nvPr userDrawn="1"/>
        </p:nvSpPr>
        <p:spPr>
          <a:xfrm>
            <a:off x="673620" y="631767"/>
            <a:ext cx="109451" cy="7398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2">
            <a:extLst>
              <a:ext uri="{FF2B5EF4-FFF2-40B4-BE49-F238E27FC236}">
                <a16:creationId xmlns:a16="http://schemas.microsoft.com/office/drawing/2014/main" id="{5562D823-54B0-FE35-CBCB-8FBCC73846B2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2" name="图片 9">
              <a:extLst>
                <a:ext uri="{FF2B5EF4-FFF2-40B4-BE49-F238E27FC236}">
                  <a16:creationId xmlns:a16="http://schemas.microsoft.com/office/drawing/2014/main" id="{442218F3-936B-67BF-302E-80629AEB2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F73F9851-9EAB-D113-9936-63B761C5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4" name="图片 10">
              <a:extLst>
                <a:ext uri="{FF2B5EF4-FFF2-40B4-BE49-F238E27FC236}">
                  <a16:creationId xmlns:a16="http://schemas.microsoft.com/office/drawing/2014/main" id="{9E160EE4-3641-7CCB-9680-13895016F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AC6E0A-E7EA-47BB-AD5B-9580ACF3CD4E}"/>
              </a:ext>
            </a:extLst>
          </p:cNvPr>
          <p:cNvSpPr/>
          <p:nvPr userDrawn="1"/>
        </p:nvSpPr>
        <p:spPr>
          <a:xfrm>
            <a:off x="838199" y="631767"/>
            <a:ext cx="10515601" cy="739833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C880C8-A343-4E08-8737-278045477E28}"/>
              </a:ext>
            </a:extLst>
          </p:cNvPr>
          <p:cNvSpPr/>
          <p:nvPr userDrawn="1"/>
        </p:nvSpPr>
        <p:spPr>
          <a:xfrm>
            <a:off x="838199" y="6356350"/>
            <a:ext cx="1663931" cy="3651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443AE-5235-4492-B508-7F297755DE9A}"/>
              </a:ext>
            </a:extLst>
          </p:cNvPr>
          <p:cNvSpPr/>
          <p:nvPr userDrawn="1"/>
        </p:nvSpPr>
        <p:spPr>
          <a:xfrm>
            <a:off x="2626822" y="6356350"/>
            <a:ext cx="9565178" cy="365125"/>
          </a:xfrm>
          <a:prstGeom prst="rect">
            <a:avLst/>
          </a:prstGeom>
          <a:solidFill>
            <a:srgbClr val="005B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E9784-D9BE-4838-9C4F-1FC75502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A33FC-17B1-461C-B385-2EE4B45E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5B7C"/>
                </a:solidFill>
              </a:defRPr>
            </a:lvl1pPr>
          </a:lstStyle>
          <a:p>
            <a:r>
              <a:rPr lang="en-US"/>
              <a:t>ARCHONLABS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3016C-5757-4B29-8665-BF88CA2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0492-0B5F-4F62-9528-39A6FC28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ACCCAC-F391-403C-A4E2-BD49923EF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30B1B-C084-A5BF-A1B1-178925BD1635}"/>
              </a:ext>
            </a:extLst>
          </p:cNvPr>
          <p:cNvSpPr/>
          <p:nvPr userDrawn="1"/>
        </p:nvSpPr>
        <p:spPr>
          <a:xfrm>
            <a:off x="673620" y="631767"/>
            <a:ext cx="109451" cy="7398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3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2">
            <a:extLst>
              <a:ext uri="{FF2B5EF4-FFF2-40B4-BE49-F238E27FC236}">
                <a16:creationId xmlns:a16="http://schemas.microsoft.com/office/drawing/2014/main" id="{5562D823-54B0-FE35-CBCB-8FBCC73846B2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2" name="图片 9">
              <a:extLst>
                <a:ext uri="{FF2B5EF4-FFF2-40B4-BE49-F238E27FC236}">
                  <a16:creationId xmlns:a16="http://schemas.microsoft.com/office/drawing/2014/main" id="{442218F3-936B-67BF-302E-80629AEB2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F73F9851-9EAB-D113-9936-63B761C5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4" name="图片 10">
              <a:extLst>
                <a:ext uri="{FF2B5EF4-FFF2-40B4-BE49-F238E27FC236}">
                  <a16:creationId xmlns:a16="http://schemas.microsoft.com/office/drawing/2014/main" id="{9E160EE4-3641-7CCB-9680-13895016F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AC6E0A-E7EA-47BB-AD5B-9580ACF3CD4E}"/>
              </a:ext>
            </a:extLst>
          </p:cNvPr>
          <p:cNvSpPr/>
          <p:nvPr userDrawn="1"/>
        </p:nvSpPr>
        <p:spPr>
          <a:xfrm>
            <a:off x="838199" y="631767"/>
            <a:ext cx="10515601" cy="739833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C880C8-A343-4E08-8737-278045477E28}"/>
              </a:ext>
            </a:extLst>
          </p:cNvPr>
          <p:cNvSpPr/>
          <p:nvPr userDrawn="1"/>
        </p:nvSpPr>
        <p:spPr>
          <a:xfrm>
            <a:off x="838199" y="6356350"/>
            <a:ext cx="1663931" cy="3651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443AE-5235-4492-B508-7F297755DE9A}"/>
              </a:ext>
            </a:extLst>
          </p:cNvPr>
          <p:cNvSpPr/>
          <p:nvPr userDrawn="1"/>
        </p:nvSpPr>
        <p:spPr>
          <a:xfrm>
            <a:off x="2626822" y="6356350"/>
            <a:ext cx="9565178" cy="365125"/>
          </a:xfrm>
          <a:prstGeom prst="rect">
            <a:avLst/>
          </a:prstGeom>
          <a:solidFill>
            <a:srgbClr val="005B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E9784-D9BE-4838-9C4F-1FC75502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A7BA1-079B-42B7-9D6D-EE5BAB265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DC355-8FE2-4DF0-B89F-A45E9B932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A33FC-17B1-461C-B385-2EE4B45E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5B7C"/>
                </a:solidFill>
              </a:defRPr>
            </a:lvl1pPr>
          </a:lstStyle>
          <a:p>
            <a:r>
              <a:rPr lang="en-US"/>
              <a:t>ARCHONLABS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3016C-5757-4B29-8665-BF88CA2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0492-0B5F-4F62-9528-39A6FC28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ACCCAC-F391-403C-A4E2-BD49923EF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C479B9-A22D-1F7B-A493-64A33130A788}"/>
              </a:ext>
            </a:extLst>
          </p:cNvPr>
          <p:cNvSpPr/>
          <p:nvPr userDrawn="1"/>
        </p:nvSpPr>
        <p:spPr>
          <a:xfrm>
            <a:off x="673620" y="631767"/>
            <a:ext cx="109451" cy="7398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5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2">
            <a:extLst>
              <a:ext uri="{FF2B5EF4-FFF2-40B4-BE49-F238E27FC236}">
                <a16:creationId xmlns:a16="http://schemas.microsoft.com/office/drawing/2014/main" id="{5562D823-54B0-FE35-CBCB-8FBCC73846B2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2" name="图片 9">
              <a:extLst>
                <a:ext uri="{FF2B5EF4-FFF2-40B4-BE49-F238E27FC236}">
                  <a16:creationId xmlns:a16="http://schemas.microsoft.com/office/drawing/2014/main" id="{442218F3-936B-67BF-302E-80629AEB2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40416"/>
            <a:stretch/>
          </p:blipFill>
          <p:spPr>
            <a:xfrm rot="5400000">
              <a:off x="6614159" y="1280160"/>
              <a:ext cx="6857999" cy="4297681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F73F9851-9EAB-D113-9936-63B761C5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35251" r="8596" b="-1"/>
            <a:stretch/>
          </p:blipFill>
          <p:spPr>
            <a:xfrm rot="5400000">
              <a:off x="518160" y="-518159"/>
              <a:ext cx="6857999" cy="7894319"/>
            </a:xfrm>
            <a:prstGeom prst="rect">
              <a:avLst/>
            </a:prstGeom>
          </p:spPr>
        </p:pic>
        <p:pic>
          <p:nvPicPr>
            <p:cNvPr id="14" name="图片 10">
              <a:extLst>
                <a:ext uri="{FF2B5EF4-FFF2-40B4-BE49-F238E27FC236}">
                  <a16:creationId xmlns:a16="http://schemas.microsoft.com/office/drawing/2014/main" id="{9E160EE4-3641-7CCB-9680-13895016F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29" t="57360" r="59559" b="-2"/>
            <a:stretch/>
          </p:blipFill>
          <p:spPr>
            <a:xfrm rot="5400000" flipV="1">
              <a:off x="8313038" y="-1672465"/>
              <a:ext cx="2190244" cy="556768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C880C8-A343-4E08-8737-278045477E28}"/>
              </a:ext>
            </a:extLst>
          </p:cNvPr>
          <p:cNvSpPr/>
          <p:nvPr userDrawn="1"/>
        </p:nvSpPr>
        <p:spPr>
          <a:xfrm>
            <a:off x="838199" y="6356350"/>
            <a:ext cx="1663931" cy="3651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443AE-5235-4492-B508-7F297755DE9A}"/>
              </a:ext>
            </a:extLst>
          </p:cNvPr>
          <p:cNvSpPr/>
          <p:nvPr userDrawn="1"/>
        </p:nvSpPr>
        <p:spPr>
          <a:xfrm>
            <a:off x="2626822" y="6356350"/>
            <a:ext cx="9565178" cy="365125"/>
          </a:xfrm>
          <a:prstGeom prst="rect">
            <a:avLst/>
          </a:prstGeom>
          <a:solidFill>
            <a:srgbClr val="005B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A33FC-17B1-461C-B385-2EE4B45E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5B7C"/>
                </a:solidFill>
              </a:defRPr>
            </a:lvl1pPr>
          </a:lstStyle>
          <a:p>
            <a:r>
              <a:rPr lang="en-US"/>
              <a:t>ARCHONLABS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3016C-5757-4B29-8665-BF88CA2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0492-0B5F-4F62-9528-39A6FC28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ACCCAC-F391-403C-A4E2-BD49923EF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8247E6-A076-2F04-EF6B-675239D5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71A4D4-40D0-E1FC-7A1E-6FA05F09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BC3F758-BB96-8DAE-DC7A-21B2C0A24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49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9057333" y="540448"/>
            <a:ext cx="2316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31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D9B37-A5F3-4713-9A73-77B67F05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7069-BFB2-4AF7-BFAD-496CC3B75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059D-172D-48AA-8EA5-F4CE842C7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ARCHONLABS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F16E0-366C-42E2-8B98-5FB861C75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Archonlabs | Public Document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D529-6D0D-4374-87AA-C4F0F96CF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CCAC-F391-403C-A4E2-BD49923EF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2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1" r:id="rId4"/>
    <p:sldLayoutId id="2147483650" r:id="rId5"/>
    <p:sldLayoutId id="2147483663" r:id="rId6"/>
    <p:sldLayoutId id="2147483652" r:id="rId7"/>
    <p:sldLayoutId id="2147483662" r:id="rId8"/>
    <p:sldLayoutId id="2147483665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fireeye.com/WBNR-14Q3FLAREWebinar.htm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arnsecurity.com/certification/ecre/" TargetMode="External"/><Relationship Id="rId2" Type="http://schemas.openxmlformats.org/officeDocument/2006/relationships/hyperlink" Target="https://www.giac.org/certification/reverse-engineering-malware-grem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acertification.org/crea_certified_reverse_engineering_analyst.html" TargetMode="External"/><Relationship Id="rId4" Type="http://schemas.openxmlformats.org/officeDocument/2006/relationships/hyperlink" Target="https://www.crest-approved.org/examination/malware-reverse-engineer/index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5FC9-4229-459B-AC2A-7BE288274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Hikayat</a:t>
            </a:r>
            <a:r>
              <a:rPr lang="en-US" dirty="0"/>
              <a:t> </a:t>
            </a:r>
            <a:r>
              <a:rPr lang="en-US" dirty="0" err="1"/>
              <a:t>Rekayasa</a:t>
            </a:r>
            <a:r>
              <a:rPr lang="en-US" dirty="0"/>
              <a:t> Balik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34239-E6FF-4884-930A-761F7C264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Journey of Reverse Engineering</a:t>
            </a:r>
          </a:p>
        </p:txBody>
      </p:sp>
    </p:spTree>
    <p:extLst>
      <p:ext uri="{BB962C8B-B14F-4D97-AF65-F5344CB8AC3E}">
        <p14:creationId xmlns:p14="http://schemas.microsoft.com/office/powerpoint/2010/main" val="2179214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4D63-A58F-7A6C-3389-5AFBB29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Motivasi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61A46-0FDA-B5E2-219B-F092B2AEF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Interfacing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Improve documentation shortcomings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Bug Fixing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Creation of unlicensed duplicates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Repurposing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Finding security bugs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4BF57-9FA6-39AB-8BCC-2045E6EF6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70" y="2767017"/>
            <a:ext cx="4280047" cy="35884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8BE3A3-B498-F1E8-F973-F59F7D56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1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72416-BE55-AE56-8B8C-4294E0CB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vs Reverser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B2CB-B5DF-197F-B5F5-02F25326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Reverser</a:t>
            </a:r>
            <a:r>
              <a:rPr lang="en-US" sz="2800" dirty="0"/>
              <a:t> dan </a:t>
            </a:r>
            <a:r>
              <a:rPr lang="en-US" sz="2800" dirty="0">
                <a:solidFill>
                  <a:srgbClr val="FFFF00"/>
                </a:solidFill>
              </a:rPr>
              <a:t>Developer</a:t>
            </a:r>
            <a:r>
              <a:rPr lang="en-US" sz="2800" dirty="0"/>
              <a:t> sering </a:t>
            </a:r>
            <a:r>
              <a:rPr lang="en-US" sz="2800" dirty="0" err="1"/>
              <a:t>bersaing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sama</a:t>
            </a:r>
            <a:r>
              <a:rPr lang="en-US" sz="2800" dirty="0"/>
              <a:t> lain.</a:t>
            </a:r>
          </a:p>
          <a:p>
            <a:r>
              <a:rPr lang="en-US" sz="2800" dirty="0"/>
              <a:t>Developer </a:t>
            </a:r>
            <a:r>
              <a:rPr lang="en-US" sz="2800" dirty="0" err="1"/>
              <a:t>ingin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melindungi</a:t>
            </a:r>
            <a:r>
              <a:rPr lang="en-US" sz="2800" dirty="0"/>
              <a:t> </a:t>
            </a:r>
            <a:r>
              <a:rPr lang="en-US" sz="2800" dirty="0" err="1"/>
              <a:t>kekayaan</a:t>
            </a:r>
            <a:r>
              <a:rPr lang="en-US" sz="2800" dirty="0"/>
              <a:t> </a:t>
            </a:r>
            <a:r>
              <a:rPr lang="en-US" sz="2800" dirty="0" err="1"/>
              <a:t>intelektualnya</a:t>
            </a:r>
            <a:r>
              <a:rPr lang="en-US" sz="2800" dirty="0"/>
              <a:t>.</a:t>
            </a:r>
          </a:p>
          <a:p>
            <a:r>
              <a:rPr lang="en-US" sz="2800" dirty="0"/>
              <a:t>Reverser </a:t>
            </a:r>
            <a:r>
              <a:rPr lang="en-US" sz="2800" dirty="0" err="1"/>
              <a:t>ingin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memecahkan</a:t>
            </a:r>
            <a:r>
              <a:rPr lang="en-US" sz="2800" dirty="0" err="1"/>
              <a:t>nya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Siapa yang </a:t>
            </a:r>
            <a:r>
              <a:rPr lang="en-US" sz="2800" dirty="0" err="1"/>
              <a:t>tertawa</a:t>
            </a:r>
            <a:r>
              <a:rPr lang="en-US" sz="2800" dirty="0"/>
              <a:t> di </a:t>
            </a:r>
            <a:r>
              <a:rPr lang="en-US" sz="2800" dirty="0" err="1"/>
              <a:t>akhir</a:t>
            </a:r>
            <a:r>
              <a:rPr lang="en-US" sz="2800" dirty="0"/>
              <a:t>?</a:t>
            </a:r>
            <a:endParaRPr lang="id-ID" sz="2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4D09C-8782-2345-A4A1-72078E7A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4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0AD54-C85E-B90F-1EC2-AE62BC4C3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3AAC4-78F8-14A0-52C4-6606C7D412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F283D-FF29-C115-44FC-489C93E48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342924-82DE-470C-968F-A316480D89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F5BB9-096F-AACC-21E5-06354E7F9E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611" y="365125"/>
            <a:ext cx="9729989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Reversing itu Luas!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F28F1-7D88-BD18-0D6B-794DAC8C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</a:p>
        </p:txBody>
      </p:sp>
    </p:spTree>
    <p:extLst>
      <p:ext uri="{BB962C8B-B14F-4D97-AF65-F5344CB8AC3E}">
        <p14:creationId xmlns:p14="http://schemas.microsoft.com/office/powerpoint/2010/main" val="137051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DC02-FDF1-FC32-D379-6096FFFF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400E96-6C00-0696-A92E-467470803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66" y="653647"/>
            <a:ext cx="5586347" cy="55975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42441-F76E-7876-996D-796F54A9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4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33ED-FA7E-04EF-54A7-89A69E4D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6615C-B47B-8EA0-6F2C-57899B92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EC5275-61C2-8F0B-AF51-BD89230B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F0C93-FED5-AD7B-8FCC-39A0B35E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Disassembly</a:t>
            </a:r>
          </a:p>
          <a:p>
            <a:r>
              <a:rPr lang="en-US" sz="2800" dirty="0"/>
              <a:t>Decompile</a:t>
            </a:r>
          </a:p>
          <a:p>
            <a:r>
              <a:rPr lang="en-US" sz="2800" dirty="0"/>
              <a:t>Debugging</a:t>
            </a:r>
          </a:p>
          <a:p>
            <a:r>
              <a:rPr lang="en-US" sz="2800" dirty="0"/>
              <a:t>Instrumentation</a:t>
            </a:r>
          </a:p>
          <a:p>
            <a:r>
              <a:rPr lang="en-US" sz="2800" dirty="0"/>
              <a:t>Code Emulation</a:t>
            </a:r>
          </a:p>
          <a:p>
            <a:r>
              <a:rPr lang="en-US" sz="2800" dirty="0"/>
              <a:t>Symbolic Execution</a:t>
            </a:r>
            <a:endParaRPr lang="id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94ECF-19F1-79DB-9FEE-ACA16B392312}"/>
              </a:ext>
            </a:extLst>
          </p:cNvPr>
          <p:cNvSpPr txBox="1"/>
          <p:nvPr/>
        </p:nvSpPr>
        <p:spPr>
          <a:xfrm>
            <a:off x="838200" y="1321356"/>
            <a:ext cx="37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analisis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secara</a:t>
            </a:r>
            <a:r>
              <a:rPr lang="en-US" dirty="0">
                <a:solidFill>
                  <a:srgbClr val="FFFF00"/>
                </a:solidFill>
              </a:rPr>
              <a:t> statis dan </a:t>
            </a:r>
            <a:r>
              <a:rPr lang="en-US" dirty="0" err="1">
                <a:solidFill>
                  <a:srgbClr val="FFFF00"/>
                </a:solidFill>
              </a:rPr>
              <a:t>dinamis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1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C67C-E695-895D-F800-A88BE25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0779-D00F-B48B-F0DF-36E5CFAD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Byte Patching</a:t>
            </a:r>
          </a:p>
          <a:p>
            <a:r>
              <a:rPr lang="en-US" dirty="0"/>
              <a:t>Control-Flow Bypass</a:t>
            </a:r>
          </a:p>
          <a:p>
            <a:r>
              <a:rPr lang="en-US" dirty="0"/>
              <a:t>Resource Modification</a:t>
            </a:r>
          </a:p>
          <a:p>
            <a:r>
              <a:rPr lang="en-US" dirty="0"/>
              <a:t>Keygen</a:t>
            </a:r>
            <a:endParaRPr lang="id-ID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03E37-4B4F-677C-D473-CF4206B7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681D7-2101-1E7E-D12D-37CA49AFCCC1}"/>
              </a:ext>
            </a:extLst>
          </p:cNvPr>
          <p:cNvSpPr txBox="1"/>
          <p:nvPr/>
        </p:nvSpPr>
        <p:spPr>
          <a:xfrm>
            <a:off x="838200" y="1321356"/>
            <a:ext cx="385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perubahan</a:t>
            </a:r>
            <a:r>
              <a:rPr lang="en-US" dirty="0">
                <a:solidFill>
                  <a:srgbClr val="FFFF00"/>
                </a:solidFill>
              </a:rPr>
              <a:t> di luar </a:t>
            </a:r>
            <a:r>
              <a:rPr lang="en-US" dirty="0" err="1">
                <a:solidFill>
                  <a:srgbClr val="FFFF00"/>
                </a:solidFill>
              </a:rPr>
              <a:t>kendali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pengembang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2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8A86-0DD0-E92D-6B55-227027EA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A56B-72B1-3DFC-414A-8B7973EF7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Format Identification</a:t>
            </a:r>
          </a:p>
          <a:p>
            <a:r>
              <a:rPr lang="en-US" dirty="0"/>
              <a:t>Pattern Analysis</a:t>
            </a:r>
          </a:p>
          <a:p>
            <a:r>
              <a:rPr lang="en-US" dirty="0"/>
              <a:t>Hex Editing</a:t>
            </a:r>
          </a:p>
          <a:p>
            <a:r>
              <a:rPr lang="en-US" dirty="0"/>
              <a:t>Visualization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68978-3F41-DE4A-C3BF-8DA51F3F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C5F8D-1038-B6EE-4CA1-A5F116DB77E4}"/>
              </a:ext>
            </a:extLst>
          </p:cNvPr>
          <p:cNvSpPr txBox="1"/>
          <p:nvPr/>
        </p:nvSpPr>
        <p:spPr>
          <a:xfrm>
            <a:off x="838200" y="1321356"/>
            <a:ext cx="367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mencari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keteraturan</a:t>
            </a:r>
            <a:r>
              <a:rPr lang="en-US" dirty="0">
                <a:solidFill>
                  <a:srgbClr val="FFFF00"/>
                </a:solidFill>
              </a:rPr>
              <a:t> dalam data </a:t>
            </a:r>
            <a:r>
              <a:rPr lang="en-US" dirty="0" err="1">
                <a:solidFill>
                  <a:srgbClr val="FFFF00"/>
                </a:solidFill>
              </a:rPr>
              <a:t>acak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4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AF47-00BB-72AE-5FD8-426A1B67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(Simple) Code Reversing Pipeline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626B8-E6AA-A282-A612-8D23725B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C36E76-77C7-C2F6-6F9C-DB707E94813B}"/>
              </a:ext>
            </a:extLst>
          </p:cNvPr>
          <p:cNvSpPr txBox="1">
            <a:spLocks/>
          </p:cNvSpPr>
          <p:nvPr/>
        </p:nvSpPr>
        <p:spPr>
          <a:xfrm>
            <a:off x="14987337" y="8685403"/>
            <a:ext cx="862260" cy="2765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9F50C-BE38-4BD0-BA84-9B090E1F2B9B}" type="slidenum">
              <a:rPr lang="en-IN" sz="1867"/>
              <a:pPr/>
              <a:t>18</a:t>
            </a:fld>
            <a:endParaRPr lang="en-IN" sz="1867" dirty="0"/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8DC4534C-1FC1-ADF5-6EBA-511184E42226}"/>
              </a:ext>
            </a:extLst>
          </p:cNvPr>
          <p:cNvGraphicFramePr>
            <a:graphicFrameLocks/>
          </p:cNvGraphicFramePr>
          <p:nvPr/>
        </p:nvGraphicFramePr>
        <p:xfrm>
          <a:off x="1144608" y="2716759"/>
          <a:ext cx="10007597" cy="204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4ECD8C-A672-0764-ADA9-C6A1410A4A59}"/>
              </a:ext>
            </a:extLst>
          </p:cNvPr>
          <p:cNvSpPr txBox="1"/>
          <p:nvPr/>
        </p:nvSpPr>
        <p:spPr>
          <a:xfrm>
            <a:off x="2906429" y="2097659"/>
            <a:ext cx="2903983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solidFill>
                  <a:srgbClr val="FFFF00"/>
                </a:solidFill>
              </a:rPr>
              <a:t>Disassembly</a:t>
            </a:r>
            <a:endParaRPr lang="id-ID" sz="2933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97ECA-35A7-F7A1-3700-06F0A9A57391}"/>
              </a:ext>
            </a:extLst>
          </p:cNvPr>
          <p:cNvSpPr txBox="1"/>
          <p:nvPr/>
        </p:nvSpPr>
        <p:spPr>
          <a:xfrm>
            <a:off x="6853260" y="4759359"/>
            <a:ext cx="254472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solidFill>
                  <a:srgbClr val="FFFF00"/>
                </a:solidFill>
              </a:rPr>
              <a:t>Decompile</a:t>
            </a:r>
            <a:endParaRPr lang="id-ID" sz="2933" dirty="0">
              <a:solidFill>
                <a:srgbClr val="FFFF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67A7AB-2501-4F50-C618-6793D8BA56B9}"/>
              </a:ext>
            </a:extLst>
          </p:cNvPr>
          <p:cNvCxnSpPr/>
          <p:nvPr/>
        </p:nvCxnSpPr>
        <p:spPr>
          <a:xfrm flipV="1">
            <a:off x="9909523" y="6485051"/>
            <a:ext cx="0" cy="200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F4048416-6CE0-9D80-5FCA-9C9FED0DD1B1}"/>
              </a:ext>
            </a:extLst>
          </p:cNvPr>
          <p:cNvSpPr txBox="1">
            <a:spLocks/>
          </p:cNvSpPr>
          <p:nvPr/>
        </p:nvSpPr>
        <p:spPr>
          <a:xfrm>
            <a:off x="2095500" y="812912"/>
            <a:ext cx="9707033" cy="86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 lang="id-ID" sz="3467" dirty="0"/>
          </a:p>
        </p:txBody>
      </p:sp>
    </p:spTree>
    <p:extLst>
      <p:ext uri="{BB962C8B-B14F-4D97-AF65-F5344CB8AC3E}">
        <p14:creationId xmlns:p14="http://schemas.microsoft.com/office/powerpoint/2010/main" val="192133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3D68F3-1B88-43CB-9D3E-D8CBB5C88B56}"/>
              </a:ext>
            </a:extLst>
          </p:cNvPr>
          <p:cNvSpPr txBox="1">
            <a:spLocks/>
          </p:cNvSpPr>
          <p:nvPr/>
        </p:nvSpPr>
        <p:spPr>
          <a:xfrm>
            <a:off x="14987337" y="8685403"/>
            <a:ext cx="862260" cy="2765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9F50C-BE38-4BD0-BA84-9B090E1F2B9B}" type="slidenum">
              <a:rPr lang="en-IN" sz="1867"/>
              <a:pPr/>
              <a:t>19</a:t>
            </a:fld>
            <a:endParaRPr lang="en-IN" sz="1867" dirty="0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2FAEDBC2-32F0-480E-B600-BB868BA3678E}"/>
              </a:ext>
            </a:extLst>
          </p:cNvPr>
          <p:cNvGraphicFramePr>
            <a:graphicFrameLocks/>
          </p:cNvGraphicFramePr>
          <p:nvPr/>
        </p:nvGraphicFramePr>
        <p:xfrm>
          <a:off x="1144608" y="2716759"/>
          <a:ext cx="10007597" cy="204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0A5C6A-6E87-4F61-B8E2-87B56225352F}"/>
              </a:ext>
            </a:extLst>
          </p:cNvPr>
          <p:cNvSpPr txBox="1"/>
          <p:nvPr/>
        </p:nvSpPr>
        <p:spPr>
          <a:xfrm>
            <a:off x="2906429" y="2097659"/>
            <a:ext cx="2903983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solidFill>
                  <a:srgbClr val="0070C0"/>
                </a:solidFill>
              </a:rPr>
              <a:t>Disassembly</a:t>
            </a:r>
            <a:endParaRPr lang="id-ID" sz="2933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C7B9C-49FA-49F5-BBED-13EC0B729512}"/>
              </a:ext>
            </a:extLst>
          </p:cNvPr>
          <p:cNvSpPr txBox="1"/>
          <p:nvPr/>
        </p:nvSpPr>
        <p:spPr>
          <a:xfrm>
            <a:off x="6853260" y="4759359"/>
            <a:ext cx="254472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solidFill>
                  <a:srgbClr val="0070C0"/>
                </a:solidFill>
              </a:rPr>
              <a:t>Decompile</a:t>
            </a:r>
            <a:endParaRPr lang="id-ID" sz="2933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49CC4F-5F46-4085-9607-65C3E8CF9A3F}"/>
              </a:ext>
            </a:extLst>
          </p:cNvPr>
          <p:cNvCxnSpPr/>
          <p:nvPr/>
        </p:nvCxnSpPr>
        <p:spPr>
          <a:xfrm flipV="1">
            <a:off x="5188111" y="3428561"/>
            <a:ext cx="0" cy="200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BD5B24-CAA4-4B48-B4A0-B09ABF56B74F}"/>
              </a:ext>
            </a:extLst>
          </p:cNvPr>
          <p:cNvCxnSpPr/>
          <p:nvPr/>
        </p:nvCxnSpPr>
        <p:spPr>
          <a:xfrm flipV="1">
            <a:off x="9909523" y="6485051"/>
            <a:ext cx="0" cy="200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7">
            <a:extLst>
              <a:ext uri="{FF2B5EF4-FFF2-40B4-BE49-F238E27FC236}">
                <a16:creationId xmlns:a16="http://schemas.microsoft.com/office/drawing/2014/main" id="{96050352-581B-4472-8DB9-88C169D1D676}"/>
              </a:ext>
            </a:extLst>
          </p:cNvPr>
          <p:cNvSpPr txBox="1">
            <a:spLocks/>
          </p:cNvSpPr>
          <p:nvPr/>
        </p:nvSpPr>
        <p:spPr>
          <a:xfrm>
            <a:off x="2095500" y="812912"/>
            <a:ext cx="9707033" cy="86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3467" dirty="0"/>
              <a:t>(Simple) Code Reversing Pipeline</a:t>
            </a:r>
            <a:endParaRPr lang="id-ID" sz="3467" dirty="0"/>
          </a:p>
        </p:txBody>
      </p:sp>
    </p:spTree>
    <p:extLst>
      <p:ext uri="{BB962C8B-B14F-4D97-AF65-F5344CB8AC3E}">
        <p14:creationId xmlns:p14="http://schemas.microsoft.com/office/powerpoint/2010/main" val="46852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994B-CB1A-0D1B-BC5C-55648F64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B1C63-B569-263B-F2B3-705684BA789D}"/>
              </a:ext>
            </a:extLst>
          </p:cNvPr>
          <p:cNvSpPr txBox="1"/>
          <p:nvPr/>
        </p:nvSpPr>
        <p:spPr>
          <a:xfrm>
            <a:off x="1181636" y="2228877"/>
            <a:ext cx="4543023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</a:rPr>
              <a:t>Satria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Ady Pradana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Lead of Cyber Operation </a:t>
            </a:r>
            <a:r>
              <a:rPr lang="en-US" dirty="0">
                <a:solidFill>
                  <a:schemeClr val="bg1"/>
                </a:solidFill>
              </a:rPr>
              <a:t>at Archonlabs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Penetration Tester, Red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Community Leader of </a:t>
            </a:r>
            <a:r>
              <a:rPr lang="en-US" dirty="0">
                <a:solidFill>
                  <a:srgbClr val="FFFF00"/>
                </a:solidFill>
              </a:rPr>
              <a:t>Reversing.ID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64812-4E08-20F6-09CC-E932D464F6E1}"/>
              </a:ext>
            </a:extLst>
          </p:cNvPr>
          <p:cNvSpPr txBox="1"/>
          <p:nvPr/>
        </p:nvSpPr>
        <p:spPr>
          <a:xfrm>
            <a:off x="1333499" y="5837555"/>
            <a:ext cx="104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@xathrya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DC577-54FA-C3E7-3739-D82C0822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7" y="5841367"/>
            <a:ext cx="334742" cy="33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8732A-3EE0-FF4D-E88B-613E9255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5837555"/>
            <a:ext cx="365125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7A23B-006B-F7CF-989D-ED5E65D95FA0}"/>
              </a:ext>
            </a:extLst>
          </p:cNvPr>
          <p:cNvSpPr txBox="1"/>
          <p:nvPr/>
        </p:nvSpPr>
        <p:spPr>
          <a:xfrm>
            <a:off x="3045028" y="5850840"/>
            <a:ext cx="857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xathrya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496ED-D591-7E63-9D12-A0A24726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534" y="5765603"/>
            <a:ext cx="513912" cy="513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91E009-7013-0EDE-F058-71649D925642}"/>
              </a:ext>
            </a:extLst>
          </p:cNvPr>
          <p:cNvSpPr txBox="1"/>
          <p:nvPr/>
        </p:nvSpPr>
        <p:spPr>
          <a:xfrm>
            <a:off x="4657005" y="5837555"/>
            <a:ext cx="970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600" dirty="0">
                <a:solidFill>
                  <a:schemeClr val="bg1"/>
                </a:solidFill>
                <a:ea typeface="+mn-ea"/>
              </a:rPr>
              <a:t>x</a:t>
            </a:r>
            <a:r>
              <a:rPr lang="id-ID" sz="1600" dirty="0" err="1">
                <a:solidFill>
                  <a:schemeClr val="bg1"/>
                </a:solidFill>
                <a:ea typeface="+mn-ea"/>
              </a:rPr>
              <a:t>athrya</a:t>
            </a:r>
            <a:r>
              <a:rPr lang="en-US" sz="1600" dirty="0">
                <a:solidFill>
                  <a:schemeClr val="bg1"/>
                </a:solidFill>
                <a:ea typeface="+mn-ea"/>
              </a:rPr>
              <a:t>_</a:t>
            </a:r>
            <a:endParaRPr lang="id-ID" sz="1600" dirty="0">
              <a:solidFill>
                <a:schemeClr val="bg1"/>
              </a:solidFill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05900-4626-7A43-6C42-C534745CA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556" y="1554932"/>
            <a:ext cx="2756334" cy="464774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623C82-74D7-CB5C-FD78-068DA077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0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C47F-7A85-E5D5-5BC7-2582849C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&amp; 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B6BEC-8A41-A5A1-4567-203F73C91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8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A93209-2225-5F7C-00C5-AB728ED9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Reverse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31AAF8-E42F-F387-3A02-D566D196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Mencari</a:t>
            </a:r>
            <a:r>
              <a:rPr lang="en-US" sz="2400" dirty="0"/>
              <a:t> artifact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Lokasi C&amp;C Server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Keluarga</a:t>
            </a:r>
            <a:r>
              <a:rPr lang="en-US" sz="2400" dirty="0"/>
              <a:t> malware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Eksploit</a:t>
            </a:r>
            <a:r>
              <a:rPr lang="en-US" sz="2400" dirty="0"/>
              <a:t> yang </a:t>
            </a:r>
            <a:r>
              <a:rPr lang="en-US" sz="2400" dirty="0" err="1"/>
              <a:t>digunaka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kelakuan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243596B-375D-BFB5-7FD4-49A9FD8F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41" y="1917725"/>
            <a:ext cx="2357009" cy="180049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A817273-3B2E-63E9-A9CC-C9ABFED3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26" y="3993230"/>
            <a:ext cx="2764048" cy="207044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A3D8CA8-4E81-D1A0-5756-4B27A481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7871" y="1344635"/>
            <a:ext cx="2070084" cy="23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1EDB-5E48-2A7C-BE13-ED7DCE5D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E3B5E-18C2-E3C5-0BD4-7C7A4FDC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bug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dieksploitasi</a:t>
            </a:r>
            <a:endParaRPr lang="en-US" dirty="0"/>
          </a:p>
          <a:p>
            <a:pPr lvl="1"/>
            <a:r>
              <a:rPr lang="en-US" dirty="0"/>
              <a:t>Reversing binary</a:t>
            </a:r>
          </a:p>
          <a:p>
            <a:pPr lvl="1"/>
            <a:r>
              <a:rPr lang="en-US" dirty="0"/>
              <a:t>Diffing patch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24D4C-7F0A-8745-C02D-F0CB7C9C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5E19E-21EB-335F-605B-A3B6FA57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58362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0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9F30-DA32-B640-164E-DC87E58D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Pentesting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8074-BE82-D439-28A4-CE840E5B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artifact</a:t>
            </a:r>
          </a:p>
          <a:p>
            <a:pPr lvl="1"/>
            <a:r>
              <a:rPr lang="en-US" dirty="0"/>
              <a:t>API endpoint</a:t>
            </a:r>
          </a:p>
          <a:p>
            <a:pPr lvl="1"/>
            <a:r>
              <a:rPr lang="en-US" dirty="0"/>
              <a:t>Secret key</a:t>
            </a:r>
          </a:p>
          <a:p>
            <a:r>
              <a:rPr lang="en-US" dirty="0"/>
              <a:t>Bypass </a:t>
            </a:r>
            <a:r>
              <a:rPr lang="en-US" dirty="0" err="1"/>
              <a:t>fitur</a:t>
            </a:r>
            <a:endParaRPr lang="en-US" dirty="0"/>
          </a:p>
          <a:p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dan format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5BF51-5691-BFFC-84FD-517F07DD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04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9A83-C12A-D74D-99E5-1831EED7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Karir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2678-DC99-FF3D-760C-14863D9D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2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30B1-F2A8-8277-E896-02DD3EE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8A0672-0437-08B8-A9B5-F2A254899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309E0-0522-91C9-F942-9851871D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9" y="1030080"/>
            <a:ext cx="9314821" cy="549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887E-6A31-593C-3F70-1A2BFE2F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60" y="415195"/>
            <a:ext cx="9121629" cy="50696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549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101C-3AB3-4F1B-E2E4-3666F426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Pekerjaan</a:t>
            </a:r>
            <a:r>
              <a:rPr lang="en-US" dirty="0"/>
              <a:t> Tetap?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404C-F2C2-2620-7EF5-A02CCB70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Malware Reverser pada Endpoint Security</a:t>
            </a:r>
          </a:p>
          <a:p>
            <a:r>
              <a:rPr lang="en-US" dirty="0"/>
              <a:t>Exploit Developer pada </a:t>
            </a:r>
            <a:r>
              <a:rPr lang="en-US" dirty="0" err="1"/>
              <a:t>perusahaan</a:t>
            </a:r>
            <a:r>
              <a:rPr lang="en-US" dirty="0"/>
              <a:t> security &amp;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2F58A-960E-1DCE-61B5-11B17C2F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C4F45-84C3-F77D-944D-D9D3BE91BBD1}"/>
              </a:ext>
            </a:extLst>
          </p:cNvPr>
          <p:cNvSpPr txBox="1"/>
          <p:nvPr/>
        </p:nvSpPr>
        <p:spPr>
          <a:xfrm>
            <a:off x="3305432" y="5807631"/>
            <a:ext cx="698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Lihat</a:t>
            </a:r>
            <a:r>
              <a:rPr lang="en-US" dirty="0">
                <a:solidFill>
                  <a:schemeClr val="bg1"/>
                </a:solidFill>
              </a:rPr>
              <a:t> juga: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https://www2.fireeye.com/WBNR-14Q3FLAREWebinar.html</a:t>
            </a:r>
            <a:r>
              <a:rPr lang="en-US" dirty="0">
                <a:solidFill>
                  <a:srgbClr val="FFFF00"/>
                </a:solidFill>
              </a:rPr>
              <a:t> </a:t>
            </a:r>
            <a:endParaRPr lang="id-ID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5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400B-9C20-32B2-635F-3590485F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Sertifikasi? </a:t>
            </a:r>
            <a:r>
              <a:rPr lang="en-US" dirty="0" err="1"/>
              <a:t>Perlu</a:t>
            </a:r>
            <a:r>
              <a:rPr lang="en-US" dirty="0"/>
              <a:t> Gak Sih?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128B-F1BC-9AF5-A37A-9BDE47CC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GREM |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GIAC Reverse Engineering Malware 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/>
              <a:t>eCRE</a:t>
            </a:r>
            <a:r>
              <a:rPr lang="en-US" dirty="0"/>
              <a:t> |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eLearnSecurity Certified Reverse Engineer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CCMRE | </a:t>
            </a:r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CREST Certified Malware Reverse Engineer 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CREA | </a:t>
            </a:r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Certified Reverse Engineering Analyst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2A809-A50E-79C7-FDC2-C3A66D26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5BE73-CB32-741A-A194-B068509E51BA}"/>
              </a:ext>
            </a:extLst>
          </p:cNvPr>
          <p:cNvSpPr txBox="1"/>
          <p:nvPr/>
        </p:nvSpPr>
        <p:spPr>
          <a:xfrm>
            <a:off x="5851634" y="5712659"/>
            <a:ext cx="590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Sertifikasi </a:t>
            </a:r>
            <a:r>
              <a:rPr lang="en-US" dirty="0" err="1">
                <a:solidFill>
                  <a:schemeClr val="bg1"/>
                </a:solidFill>
              </a:rPr>
              <a:t>membantu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evaluasi</a:t>
            </a:r>
            <a:r>
              <a:rPr lang="en-US" dirty="0">
                <a:solidFill>
                  <a:schemeClr val="bg1"/>
                </a:solidFill>
              </a:rPr>
              <a:t> skill dan </a:t>
            </a:r>
            <a:r>
              <a:rPr lang="en-US" dirty="0" err="1">
                <a:solidFill>
                  <a:schemeClr val="bg1"/>
                </a:solidFill>
              </a:rPr>
              <a:t>mengukur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kompetensi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3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1580-0DF6-A227-F75A-09124CE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Assembly Language Mandatory?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E4659-7E3F-593E-6721-3A9CB5C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50ACA-20FC-D33F-ABCA-03469A85ADD6}"/>
              </a:ext>
            </a:extLst>
          </p:cNvPr>
          <p:cNvSpPr txBox="1"/>
          <p:nvPr/>
        </p:nvSpPr>
        <p:spPr>
          <a:xfrm>
            <a:off x="4036699" y="2235451"/>
            <a:ext cx="1315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87D89-2B55-9A47-4913-1B45C2591A9E}"/>
              </a:ext>
            </a:extLst>
          </p:cNvPr>
          <p:cNvSpPr txBox="1"/>
          <p:nvPr/>
        </p:nvSpPr>
        <p:spPr>
          <a:xfrm>
            <a:off x="6622831" y="2278427"/>
            <a:ext cx="1212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4B1F2-0C5A-D600-EF53-1A8DACC38635}"/>
              </a:ext>
            </a:extLst>
          </p:cNvPr>
          <p:cNvSpPr txBox="1"/>
          <p:nvPr/>
        </p:nvSpPr>
        <p:spPr>
          <a:xfrm>
            <a:off x="7682220" y="3795877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D6FEE-55D6-31BD-3424-8CA2044BD38A}"/>
              </a:ext>
            </a:extLst>
          </p:cNvPr>
          <p:cNvSpPr txBox="1"/>
          <p:nvPr/>
        </p:nvSpPr>
        <p:spPr>
          <a:xfrm>
            <a:off x="8424731" y="40860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PHP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01F28-88E7-3FC4-4BDE-045592B657D5}"/>
              </a:ext>
            </a:extLst>
          </p:cNvPr>
          <p:cNvSpPr txBox="1"/>
          <p:nvPr/>
        </p:nvSpPr>
        <p:spPr>
          <a:xfrm>
            <a:off x="8979691" y="3702738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A7BFE-0DC5-6AE3-A44D-95DF07ACF13C}"/>
              </a:ext>
            </a:extLst>
          </p:cNvPr>
          <p:cNvSpPr txBox="1"/>
          <p:nvPr/>
        </p:nvSpPr>
        <p:spPr>
          <a:xfrm>
            <a:off x="8299505" y="340374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Delphi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436E7-CE64-251E-17F9-D2390DEC10CA}"/>
              </a:ext>
            </a:extLst>
          </p:cNvPr>
          <p:cNvSpPr txBox="1"/>
          <p:nvPr/>
        </p:nvSpPr>
        <p:spPr>
          <a:xfrm>
            <a:off x="9245950" y="430951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>
                <a:solidFill>
                  <a:srgbClr val="FFFF00"/>
                </a:solidFill>
              </a:rPr>
              <a:t>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10F6C-25F8-1C28-8414-1CE8FB1387CA}"/>
              </a:ext>
            </a:extLst>
          </p:cNvPr>
          <p:cNvSpPr txBox="1"/>
          <p:nvPr/>
        </p:nvSpPr>
        <p:spPr>
          <a:xfrm>
            <a:off x="9542666" y="3307243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906EC-CEE2-963C-0ABB-90BD2236F620}"/>
              </a:ext>
            </a:extLst>
          </p:cNvPr>
          <p:cNvSpPr txBox="1"/>
          <p:nvPr/>
        </p:nvSpPr>
        <p:spPr>
          <a:xfrm>
            <a:off x="1984156" y="433451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x86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56926-D4CE-8285-136B-8D83466D319D}"/>
              </a:ext>
            </a:extLst>
          </p:cNvPr>
          <p:cNvSpPr txBox="1"/>
          <p:nvPr/>
        </p:nvSpPr>
        <p:spPr>
          <a:xfrm>
            <a:off x="2685149" y="4026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BB1C9-D6DE-46AC-1B94-361708EF8C10}"/>
              </a:ext>
            </a:extLst>
          </p:cNvPr>
          <p:cNvSpPr txBox="1"/>
          <p:nvPr/>
        </p:nvSpPr>
        <p:spPr>
          <a:xfrm>
            <a:off x="2242399" y="364198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MIPS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B43EFB-51D4-F689-3311-B10F1E66DBA6}"/>
              </a:ext>
            </a:extLst>
          </p:cNvPr>
          <p:cNvSpPr txBox="1"/>
          <p:nvPr/>
        </p:nvSpPr>
        <p:spPr>
          <a:xfrm>
            <a:off x="3268963" y="4393869"/>
            <a:ext cx="10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PowerPC</a:t>
            </a:r>
          </a:p>
        </p:txBody>
      </p:sp>
    </p:spTree>
    <p:extLst>
      <p:ext uri="{BB962C8B-B14F-4D97-AF65-F5344CB8AC3E}">
        <p14:creationId xmlns:p14="http://schemas.microsoft.com/office/powerpoint/2010/main" val="383718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634B-C534-2D98-B300-B8543372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51B82-DA35-66E8-E232-1C6DDD66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B7534-1884-6D38-E750-56951FF7C20C}"/>
              </a:ext>
            </a:extLst>
          </p:cNvPr>
          <p:cNvSpPr txBox="1"/>
          <p:nvPr/>
        </p:nvSpPr>
        <p:spPr>
          <a:xfrm>
            <a:off x="2544976" y="2360529"/>
            <a:ext cx="4227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Cryptography?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3D8A5-41E4-E312-3394-020D4BBE2AD0}"/>
              </a:ext>
            </a:extLst>
          </p:cNvPr>
          <p:cNvSpPr txBox="1"/>
          <p:nvPr/>
        </p:nvSpPr>
        <p:spPr>
          <a:xfrm>
            <a:off x="5730258" y="3580743"/>
            <a:ext cx="4225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Programming?</a:t>
            </a:r>
          </a:p>
        </p:txBody>
      </p:sp>
    </p:spTree>
    <p:extLst>
      <p:ext uri="{BB962C8B-B14F-4D97-AF65-F5344CB8AC3E}">
        <p14:creationId xmlns:p14="http://schemas.microsoft.com/office/powerpoint/2010/main" val="192288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EBA02-9411-153D-F8F6-EDF752AEB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Hakikat</a:t>
            </a:r>
            <a:r>
              <a:rPr lang="en-US" dirty="0"/>
              <a:t> Reversing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38D8-E620-13F6-930A-3E1C100A74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9F037-FF6A-E7A2-EC71-70FC54718B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4DECA-9D1F-FB33-78E4-48E912F31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C4360E-94E1-4DD3-B485-B1F827F07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37F9E2-6D7B-2052-B556-8B0A34C8F2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0E066-13E3-67F8-3920-9CB2A99201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Reversing &amp; Cyber Security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84B1CA-BC81-10ED-EB28-49D0F2646A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001B9E-67EC-7B18-A7D1-DA88FF78C4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5DB9FE-3353-4CD6-9FE8-A91949F3A6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Karir</a:t>
            </a:r>
            <a:r>
              <a:rPr lang="en-US" dirty="0"/>
              <a:t>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3C5B4B-68E8-AB9A-B25E-44868EFC4C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2F7A00-78E4-403B-7AD0-3A9111B143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D0D434-5332-E516-1A6E-163BE776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</a:p>
        </p:txBody>
      </p:sp>
    </p:spTree>
    <p:extLst>
      <p:ext uri="{BB962C8B-B14F-4D97-AF65-F5344CB8AC3E}">
        <p14:creationId xmlns:p14="http://schemas.microsoft.com/office/powerpoint/2010/main" val="3827614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2EAA-1EAE-8794-F8EF-7A277C90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Tantangan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8353-133B-564E-52C2-6BB474E90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Kompleksitas</a:t>
            </a:r>
            <a:r>
              <a:rPr lang="en-US" dirty="0"/>
              <a:t> </a:t>
            </a:r>
          </a:p>
          <a:p>
            <a:r>
              <a:rPr lang="en-US" dirty="0" err="1"/>
              <a:t>Mengikuti</a:t>
            </a:r>
            <a:r>
              <a:rPr lang="en-US" dirty="0"/>
              <a:t> perkembangan </a:t>
            </a:r>
            <a:r>
              <a:rPr lang="en-US" dirty="0" err="1"/>
              <a:t>teknologi</a:t>
            </a:r>
            <a:endParaRPr lang="en-US" dirty="0"/>
          </a:p>
          <a:p>
            <a:pPr lvl="1"/>
            <a:r>
              <a:rPr lang="en-US" dirty="0"/>
              <a:t>Language, framework, library</a:t>
            </a:r>
          </a:p>
          <a:p>
            <a:pPr lvl="1"/>
            <a:r>
              <a:rPr lang="en-US" dirty="0"/>
              <a:t>Tools, environment</a:t>
            </a:r>
          </a:p>
          <a:p>
            <a:pPr lvl="1"/>
            <a:r>
              <a:rPr lang="en-US" dirty="0"/>
              <a:t>Paradigm</a:t>
            </a:r>
          </a:p>
          <a:p>
            <a:r>
              <a:rPr lang="en-US" dirty="0"/>
              <a:t>Mekanisme </a:t>
            </a:r>
            <a:r>
              <a:rPr lang="en-US" dirty="0" err="1"/>
              <a:t>proteksi</a:t>
            </a:r>
            <a:r>
              <a:rPr lang="en-US" dirty="0"/>
              <a:t> (anti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r>
              <a:rPr lang="en-US" dirty="0"/>
              <a:t>Hukum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3C1AF-22B2-721E-B831-03160ED1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0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8802-95A0-D3C7-CB74-C219459B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Masa Depan Reverse Engineering?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1FE4-AD50-18BA-87CF-20978513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Binary Exploitation</a:t>
            </a:r>
          </a:p>
          <a:p>
            <a:r>
              <a:rPr lang="en-US" dirty="0"/>
              <a:t>Software Verification</a:t>
            </a:r>
          </a:p>
          <a:p>
            <a:r>
              <a:rPr lang="en-US" dirty="0"/>
              <a:t>Formal Method enhanced with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224BE-9AD4-454E-7559-133037D4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6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AEEAE2-AD9B-A722-DD8C-F02E7A4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DA2E-4D9A-7726-B7C7-DEA72CDA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EAFE9-7989-6A73-62BA-E4BA823EF12E}"/>
              </a:ext>
            </a:extLst>
          </p:cNvPr>
          <p:cNvSpPr txBox="1"/>
          <p:nvPr/>
        </p:nvSpPr>
        <p:spPr>
          <a:xfrm>
            <a:off x="2332274" y="3152001"/>
            <a:ext cx="1781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Question?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1FE3F7-D6B4-08D9-1842-0B235C047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77" y="1915511"/>
            <a:ext cx="5402440" cy="38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33ED-FA7E-04EF-54A7-89A69E4D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Hakikat</a:t>
            </a:r>
            <a:r>
              <a:rPr lang="en-US" dirty="0"/>
              <a:t> Reversing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6615C-B47B-8EA0-6F2C-57899B92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9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4290-BA7F-D1B0-4825-58053CF9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itu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DAD05-C9A6-EA04-6C16-7D3472AFC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0" dirty="0"/>
              <a:t>Cracking?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9E8E3-B961-0623-710F-65009EEC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Archonlabs | Public Document</a:t>
            </a:r>
          </a:p>
        </p:txBody>
      </p:sp>
    </p:spTree>
    <p:extLst>
      <p:ext uri="{BB962C8B-B14F-4D97-AF65-F5344CB8AC3E}">
        <p14:creationId xmlns:p14="http://schemas.microsoft.com/office/powerpoint/2010/main" val="247809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ABF1-7689-CB11-1544-F4551B8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2D1F-5C64-5559-7B6E-57F48771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Bermain</a:t>
            </a:r>
            <a:r>
              <a:rPr lang="en-US" dirty="0">
                <a:solidFill>
                  <a:srgbClr val="FFFF00"/>
                </a:solidFill>
              </a:rPr>
              <a:t>-main</a:t>
            </a:r>
            <a:r>
              <a:rPr lang="en-US" dirty="0"/>
              <a:t> dengan sesuatu yang </a:t>
            </a:r>
            <a:r>
              <a:rPr lang="en-US" dirty="0" err="1">
                <a:solidFill>
                  <a:srgbClr val="FFFF00"/>
                </a:solidFill>
              </a:rPr>
              <a:t>belum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diketahui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misteri</a:t>
            </a:r>
            <a:endParaRPr lang="en-US" dirty="0"/>
          </a:p>
          <a:p>
            <a:r>
              <a:rPr lang="en-US" dirty="0" err="1">
                <a:solidFill>
                  <a:srgbClr val="FFFF00"/>
                </a:solidFill>
              </a:rPr>
              <a:t>Mempelajari</a:t>
            </a:r>
            <a:r>
              <a:rPr lang="en-US" dirty="0"/>
              <a:t> bagaimana sesuatu bekerja</a:t>
            </a:r>
          </a:p>
          <a:p>
            <a:r>
              <a:rPr lang="en-US" dirty="0" err="1">
                <a:solidFill>
                  <a:srgbClr val="FFFF00"/>
                </a:solidFill>
              </a:rPr>
              <a:t>Memodifikasi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menghasilkan</a:t>
            </a:r>
            <a:r>
              <a:rPr lang="en-US" dirty="0"/>
              <a:t> sesuatu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BDD9-DB53-D341-218B-19B6A451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600" dirty="0"/>
              <a:t>Art and science of understanding the mechanics of man-made creation, extracting the design, and recreate anything based on the knowledge</a:t>
            </a:r>
            <a:r>
              <a:rPr lang="en-US" dirty="0"/>
              <a:t>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CCA56-450D-9D0E-4535-DA7E03D5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3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5BA-4EAA-71A4-8AD9-C9CFE23F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679088-5D90-BFDE-BDDB-7F800F96BCB0}"/>
              </a:ext>
            </a:extLst>
          </p:cNvPr>
          <p:cNvSpPr txBox="1">
            <a:spLocks/>
          </p:cNvSpPr>
          <p:nvPr/>
        </p:nvSpPr>
        <p:spPr>
          <a:xfrm>
            <a:off x="2174359" y="2112793"/>
            <a:ext cx="7645781" cy="1674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SEPERTI  PUZZLE</a:t>
            </a:r>
            <a:endParaRPr lang="id-ID" sz="8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05E02-A9AF-B5AD-4BBB-58F35A5F0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6" y="3065317"/>
            <a:ext cx="3366655" cy="3366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3FC36-B8E6-17CB-DAE6-80DC3A1BF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699">
            <a:off x="567275" y="3584333"/>
            <a:ext cx="2328621" cy="2328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86CF6-85D5-E6AB-49D1-25F915A4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32" y="0"/>
            <a:ext cx="2784764" cy="27847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345B04-C740-A635-BB6A-44D7B60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791C-909B-4727-CEB9-FA54390D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Artinya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390B1-B030-9D2B-268D-E6CCA6F7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4645" cy="4351338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Berpikir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kreatif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Terus </a:t>
            </a:r>
            <a:r>
              <a:rPr lang="en-US" sz="2800" dirty="0" err="1">
                <a:solidFill>
                  <a:schemeClr val="bg1"/>
                </a:solidFill>
              </a:rPr>
              <a:t>menerus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belajar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hal</a:t>
            </a:r>
            <a:r>
              <a:rPr lang="en-US" sz="2800" dirty="0">
                <a:solidFill>
                  <a:schemeClr val="bg1"/>
                </a:solidFill>
              </a:rPr>
              <a:t> yang baru.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Tertantang</a:t>
            </a:r>
            <a:r>
              <a:rPr lang="en-US" sz="2800" dirty="0">
                <a:solidFill>
                  <a:schemeClr val="bg1"/>
                </a:solidFill>
              </a:rPr>
              <a:t> untuk </a:t>
            </a:r>
            <a:r>
              <a:rPr lang="en-US" sz="2800" dirty="0" err="1">
                <a:solidFill>
                  <a:srgbClr val="FFFF00"/>
                </a:solidFill>
              </a:rPr>
              <a:t>memecahkan</a:t>
            </a:r>
            <a:r>
              <a:rPr lang="en-US" sz="2800" dirty="0">
                <a:solidFill>
                  <a:srgbClr val="FFFF00"/>
                </a:solidFill>
              </a:rPr>
              <a:t> masalah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Sangat </a:t>
            </a:r>
            <a:r>
              <a:rPr lang="en-US" sz="2800" dirty="0" err="1">
                <a:solidFill>
                  <a:schemeClr val="bg1"/>
                </a:solidFill>
              </a:rPr>
              <a:t>mungkin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memakan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waktu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yang </a:t>
            </a:r>
            <a:r>
              <a:rPr lang="en-US" sz="2800" dirty="0" err="1">
                <a:solidFill>
                  <a:schemeClr val="bg1"/>
                </a:solidFill>
              </a:rPr>
              <a:t>tak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sedikit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id-ID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99140-F9C7-EA40-9B95-987BB41D8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9" y="2081053"/>
            <a:ext cx="4815281" cy="370550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E657F9-E33F-7A3D-A3C7-B6596858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582E-353E-E6EF-2A2C-537E5A94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C7C2782-AD22-451D-AF27-BFCD27255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496" y="1825625"/>
            <a:ext cx="5397008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69DA-AC1A-0234-D209-F23FA56F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Archonlabs | Public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693</Words>
  <Application>Microsoft Office PowerPoint</Application>
  <PresentationFormat>Widescreen</PresentationFormat>
  <Paragraphs>202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Nunito Sans ExtraBold</vt:lpstr>
      <vt:lpstr>庞门正道标题体</vt:lpstr>
      <vt:lpstr>Office Theme</vt:lpstr>
      <vt:lpstr>Hikayat Rekayasa Balik</vt:lpstr>
      <vt:lpstr>Who?</vt:lpstr>
      <vt:lpstr>PowerPoint Presentation</vt:lpstr>
      <vt:lpstr>Hakikat Reversing</vt:lpstr>
      <vt:lpstr>Reversing itu …</vt:lpstr>
      <vt:lpstr>Reverse Engineering</vt:lpstr>
      <vt:lpstr>PowerPoint Presentation</vt:lpstr>
      <vt:lpstr>Artinya?</vt:lpstr>
      <vt:lpstr>PowerPoint Presentation</vt:lpstr>
      <vt:lpstr>Motivasi</vt:lpstr>
      <vt:lpstr>Developer vs Reverser</vt:lpstr>
      <vt:lpstr>Reversing itu Luas!</vt:lpstr>
      <vt:lpstr>PowerPoint Presentation</vt:lpstr>
      <vt:lpstr>Ragam Praktik</vt:lpstr>
      <vt:lpstr>Binary Analysis</vt:lpstr>
      <vt:lpstr>Binary Modification</vt:lpstr>
      <vt:lpstr>Format Analysis</vt:lpstr>
      <vt:lpstr>(Simple) Code Reversing Pipeline</vt:lpstr>
      <vt:lpstr>PowerPoint Presentation</vt:lpstr>
      <vt:lpstr>Reversing &amp; Cyber Security</vt:lpstr>
      <vt:lpstr>Malware Reverse Engineering</vt:lpstr>
      <vt:lpstr>Exploit Development</vt:lpstr>
      <vt:lpstr>Application Pentesting</vt:lpstr>
      <vt:lpstr>Karir?</vt:lpstr>
      <vt:lpstr>PowerPoint Presentation</vt:lpstr>
      <vt:lpstr>Pekerjaan Tetap?</vt:lpstr>
      <vt:lpstr>Sertifikasi? Perlu Gak Sih?</vt:lpstr>
      <vt:lpstr>Is Assembly Language Mandatory?</vt:lpstr>
      <vt:lpstr>Do we need …</vt:lpstr>
      <vt:lpstr>Tantangan</vt:lpstr>
      <vt:lpstr>Masa Depan Reverse Engineering?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Satria Ady Pradana</dc:creator>
  <cp:lastModifiedBy>Satria Ady Pradana</cp:lastModifiedBy>
  <cp:revision>15</cp:revision>
  <dcterms:created xsi:type="dcterms:W3CDTF">2021-10-28T13:02:47Z</dcterms:created>
  <dcterms:modified xsi:type="dcterms:W3CDTF">2023-02-01T19:29:16Z</dcterms:modified>
</cp:coreProperties>
</file>